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9"/>
  </p:notesMasterIdLst>
  <p:sldIdLst>
    <p:sldId id="278" r:id="rId2"/>
    <p:sldId id="302" r:id="rId3"/>
    <p:sldId id="279" r:id="rId4"/>
    <p:sldId id="280" r:id="rId5"/>
    <p:sldId id="281" r:id="rId6"/>
    <p:sldId id="284" r:id="rId7"/>
    <p:sldId id="295" r:id="rId8"/>
    <p:sldId id="309" r:id="rId9"/>
    <p:sldId id="313" r:id="rId10"/>
    <p:sldId id="314" r:id="rId11"/>
    <p:sldId id="315" r:id="rId12"/>
    <p:sldId id="316" r:id="rId13"/>
    <p:sldId id="304" r:id="rId14"/>
    <p:sldId id="300" r:id="rId15"/>
    <p:sldId id="292" r:id="rId16"/>
    <p:sldId id="312" r:id="rId17"/>
    <p:sldId id="307" r:id="rId18"/>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0E6FBE-01F5-44B6-8E84-67569D57FC6B}" v="207" dt="2023-04-26T11:07:21.764"/>
    <p1510:client id="{C0888065-9299-482B-ADA0-EA636D76F7E5}" v="615" dt="2023-04-26T05:56:53.109"/>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60"/>
    <p:restoredTop sz="94609" autoAdjust="0"/>
  </p:normalViewPr>
  <p:slideViewPr>
    <p:cSldViewPr snapToGrid="0" snapToObjects="1">
      <p:cViewPr varScale="1">
        <p:scale>
          <a:sx n="78" d="100"/>
          <a:sy n="78" d="100"/>
        </p:scale>
        <p:origin x="845" y="62"/>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82496A-E112-43B1-8053-4B34E0889164}" type="doc">
      <dgm:prSet loTypeId="urn:microsoft.com/office/officeart/2008/layout/LinedList" loCatId="list" qsTypeId="urn:microsoft.com/office/officeart/2005/8/quickstyle/simple4" qsCatId="simple" csTypeId="urn:microsoft.com/office/officeart/2005/8/colors/accent2_2" csCatId="accent2" phldr="1"/>
      <dgm:spPr/>
      <dgm:t>
        <a:bodyPr/>
        <a:lstStyle/>
        <a:p>
          <a:endParaRPr lang="en-US"/>
        </a:p>
      </dgm:t>
    </dgm:pt>
    <dgm:pt modelId="{4E2A9A58-4D15-4BED-88A7-A924D8CF2C0A}">
      <dgm:prSet/>
      <dgm:spPr/>
      <dgm:t>
        <a:bodyPr/>
        <a:lstStyle/>
        <a:p>
          <a:r>
            <a:rPr lang="en-US">
              <a:latin typeface="Arial"/>
              <a:cs typeface="Arial"/>
            </a:rPr>
            <a:t>Introduction​</a:t>
          </a:r>
        </a:p>
      </dgm:t>
    </dgm:pt>
    <dgm:pt modelId="{2CF605E3-7021-4CD9-A69D-A60ABC7E68BF}" type="parTrans" cxnId="{E804F778-B4A8-4C22-84F9-9B4A18F4E256}">
      <dgm:prSet/>
      <dgm:spPr/>
      <dgm:t>
        <a:bodyPr/>
        <a:lstStyle/>
        <a:p>
          <a:endParaRPr lang="en-US"/>
        </a:p>
      </dgm:t>
    </dgm:pt>
    <dgm:pt modelId="{0C9190DD-0AD4-459C-9176-2FA1F34F5923}" type="sibTrans" cxnId="{E804F778-B4A8-4C22-84F9-9B4A18F4E256}">
      <dgm:prSet/>
      <dgm:spPr/>
      <dgm:t>
        <a:bodyPr/>
        <a:lstStyle/>
        <a:p>
          <a:endParaRPr lang="en-US"/>
        </a:p>
      </dgm:t>
    </dgm:pt>
    <dgm:pt modelId="{1CBC6303-B895-4ABB-8F01-EC007B540384}">
      <dgm:prSet phldr="0"/>
      <dgm:spPr/>
      <dgm:t>
        <a:bodyPr/>
        <a:lstStyle/>
        <a:p>
          <a:r>
            <a:rPr lang="en-US" b="0">
              <a:latin typeface="Arial"/>
              <a:cs typeface="Arial"/>
            </a:rPr>
            <a:t>Technologies Used and Description</a:t>
          </a:r>
        </a:p>
      </dgm:t>
    </dgm:pt>
    <dgm:pt modelId="{321F54CC-57AA-4695-8380-813C9641C50D}" type="parTrans" cxnId="{0EEF41C6-00AD-4C79-9B7C-287D465556DA}">
      <dgm:prSet/>
      <dgm:spPr/>
      <dgm:t>
        <a:bodyPr/>
        <a:lstStyle/>
        <a:p>
          <a:endParaRPr lang="en-US"/>
        </a:p>
      </dgm:t>
    </dgm:pt>
    <dgm:pt modelId="{7ED72866-7427-43D7-ACF4-80FF40922FC6}" type="sibTrans" cxnId="{0EEF41C6-00AD-4C79-9B7C-287D465556DA}">
      <dgm:prSet/>
      <dgm:spPr/>
      <dgm:t>
        <a:bodyPr/>
        <a:lstStyle/>
        <a:p>
          <a:endParaRPr lang="en-US"/>
        </a:p>
      </dgm:t>
    </dgm:pt>
    <dgm:pt modelId="{FBC764FC-6758-4365-A650-80508E084986}">
      <dgm:prSet/>
      <dgm:spPr/>
      <dgm:t>
        <a:bodyPr/>
        <a:lstStyle/>
        <a:p>
          <a:r>
            <a:rPr lang="en-US"/>
            <a:t>​</a:t>
          </a:r>
          <a:r>
            <a:rPr lang="en-US">
              <a:latin typeface="Arial"/>
              <a:cs typeface="Arial"/>
            </a:rPr>
            <a:t>Screenshots</a:t>
          </a:r>
        </a:p>
      </dgm:t>
    </dgm:pt>
    <dgm:pt modelId="{A6F920F2-85C1-4836-87EA-7E1A9C70B95F}" type="parTrans" cxnId="{2FF42877-5956-4B93-9FDA-2C2261DD85BF}">
      <dgm:prSet/>
      <dgm:spPr/>
      <dgm:t>
        <a:bodyPr/>
        <a:lstStyle/>
        <a:p>
          <a:endParaRPr lang="en-US"/>
        </a:p>
      </dgm:t>
    </dgm:pt>
    <dgm:pt modelId="{29303308-92D3-4E54-A117-B0559047AE42}" type="sibTrans" cxnId="{2FF42877-5956-4B93-9FDA-2C2261DD85BF}">
      <dgm:prSet/>
      <dgm:spPr/>
      <dgm:t>
        <a:bodyPr/>
        <a:lstStyle/>
        <a:p>
          <a:endParaRPr lang="en-US"/>
        </a:p>
      </dgm:t>
    </dgm:pt>
    <dgm:pt modelId="{A346F400-1C50-4E51-A0D1-084A269A1DAC}">
      <dgm:prSet/>
      <dgm:spPr/>
      <dgm:t>
        <a:bodyPr/>
        <a:lstStyle/>
        <a:p>
          <a:r>
            <a:rPr lang="en-US">
              <a:latin typeface="Arial"/>
              <a:cs typeface="Arial"/>
            </a:rPr>
            <a:t>​Conclusion and Scope</a:t>
          </a:r>
        </a:p>
      </dgm:t>
    </dgm:pt>
    <dgm:pt modelId="{BA48503D-80B7-4728-976F-44F7C38CBF9F}" type="parTrans" cxnId="{2ECF89B1-DDF7-452C-8297-AF3FB8B85C7C}">
      <dgm:prSet/>
      <dgm:spPr/>
      <dgm:t>
        <a:bodyPr/>
        <a:lstStyle/>
        <a:p>
          <a:endParaRPr lang="en-US"/>
        </a:p>
      </dgm:t>
    </dgm:pt>
    <dgm:pt modelId="{E7B0B4C5-D5AF-44B4-8A94-465D82E2800F}" type="sibTrans" cxnId="{2ECF89B1-DDF7-452C-8297-AF3FB8B85C7C}">
      <dgm:prSet/>
      <dgm:spPr/>
      <dgm:t>
        <a:bodyPr/>
        <a:lstStyle/>
        <a:p>
          <a:endParaRPr lang="en-US"/>
        </a:p>
      </dgm:t>
    </dgm:pt>
    <dgm:pt modelId="{0F4A4DA5-B64F-4CE4-AB64-CE1BFD4FD32C}">
      <dgm:prSet phldr="0"/>
      <dgm:spPr/>
      <dgm:t>
        <a:bodyPr/>
        <a:lstStyle/>
        <a:p>
          <a:pPr rtl="0"/>
          <a:r>
            <a:rPr lang="en-US">
              <a:latin typeface="Arial"/>
              <a:cs typeface="Arial"/>
            </a:rPr>
            <a:t>Project Visualization</a:t>
          </a:r>
        </a:p>
      </dgm:t>
    </dgm:pt>
    <dgm:pt modelId="{76D60609-A92B-4581-8D43-0262C2EF3D8A}" type="parTrans" cxnId="{3E6A7926-7AB7-4D06-8353-9918900C4A5D}">
      <dgm:prSet/>
      <dgm:spPr/>
    </dgm:pt>
    <dgm:pt modelId="{1A0644FD-2C7A-4411-A8CA-91CB8A90411A}" type="sibTrans" cxnId="{3E6A7926-7AB7-4D06-8353-9918900C4A5D}">
      <dgm:prSet/>
      <dgm:spPr/>
      <dgm:t>
        <a:bodyPr/>
        <a:lstStyle/>
        <a:p>
          <a:endParaRPr lang="en-US"/>
        </a:p>
      </dgm:t>
    </dgm:pt>
    <dgm:pt modelId="{2AB81BB9-4618-4DDC-B1A2-08B3CAF95E85}" type="pres">
      <dgm:prSet presAssocID="{6F82496A-E112-43B1-8053-4B34E0889164}" presName="vert0" presStyleCnt="0">
        <dgm:presLayoutVars>
          <dgm:dir/>
          <dgm:animOne val="branch"/>
          <dgm:animLvl val="lvl"/>
        </dgm:presLayoutVars>
      </dgm:prSet>
      <dgm:spPr/>
    </dgm:pt>
    <dgm:pt modelId="{4EAEB76C-FD5E-487C-81AF-39C9636C668B}" type="pres">
      <dgm:prSet presAssocID="{4E2A9A58-4D15-4BED-88A7-A924D8CF2C0A}" presName="thickLine" presStyleLbl="alignNode1" presStyleIdx="0" presStyleCnt="5"/>
      <dgm:spPr/>
    </dgm:pt>
    <dgm:pt modelId="{11602DCD-AF23-4134-B2CA-F6BA9642A47A}" type="pres">
      <dgm:prSet presAssocID="{4E2A9A58-4D15-4BED-88A7-A924D8CF2C0A}" presName="horz1" presStyleCnt="0"/>
      <dgm:spPr/>
    </dgm:pt>
    <dgm:pt modelId="{E280E9DC-7605-4D33-95C4-3B15D31BA1D8}" type="pres">
      <dgm:prSet presAssocID="{4E2A9A58-4D15-4BED-88A7-A924D8CF2C0A}" presName="tx1" presStyleLbl="revTx" presStyleIdx="0" presStyleCnt="5"/>
      <dgm:spPr/>
    </dgm:pt>
    <dgm:pt modelId="{B3B641D6-7012-4412-956B-86F0B1D87E3E}" type="pres">
      <dgm:prSet presAssocID="{4E2A9A58-4D15-4BED-88A7-A924D8CF2C0A}" presName="vert1" presStyleCnt="0"/>
      <dgm:spPr/>
    </dgm:pt>
    <dgm:pt modelId="{56ABC341-BD51-4A4E-8691-2210704A76A3}" type="pres">
      <dgm:prSet presAssocID="{1CBC6303-B895-4ABB-8F01-EC007B540384}" presName="thickLine" presStyleLbl="alignNode1" presStyleIdx="1" presStyleCnt="5"/>
      <dgm:spPr/>
    </dgm:pt>
    <dgm:pt modelId="{99290578-D7AB-41BC-97E6-17A66CD38290}" type="pres">
      <dgm:prSet presAssocID="{1CBC6303-B895-4ABB-8F01-EC007B540384}" presName="horz1" presStyleCnt="0"/>
      <dgm:spPr/>
    </dgm:pt>
    <dgm:pt modelId="{9A9E9D11-BE8F-4C87-A2A4-A512C1977B8B}" type="pres">
      <dgm:prSet presAssocID="{1CBC6303-B895-4ABB-8F01-EC007B540384}" presName="tx1" presStyleLbl="revTx" presStyleIdx="1" presStyleCnt="5"/>
      <dgm:spPr/>
    </dgm:pt>
    <dgm:pt modelId="{13EDF40C-77EF-44F3-9BA5-9E16E44BB22C}" type="pres">
      <dgm:prSet presAssocID="{1CBC6303-B895-4ABB-8F01-EC007B540384}" presName="vert1" presStyleCnt="0"/>
      <dgm:spPr/>
    </dgm:pt>
    <dgm:pt modelId="{BDF47D99-9476-4152-9984-E56FC7E8EEB5}" type="pres">
      <dgm:prSet presAssocID="{0F4A4DA5-B64F-4CE4-AB64-CE1BFD4FD32C}" presName="thickLine" presStyleLbl="alignNode1" presStyleIdx="2" presStyleCnt="5"/>
      <dgm:spPr/>
    </dgm:pt>
    <dgm:pt modelId="{BC28E386-72A4-4E35-9A2A-8951E5E4C496}" type="pres">
      <dgm:prSet presAssocID="{0F4A4DA5-B64F-4CE4-AB64-CE1BFD4FD32C}" presName="horz1" presStyleCnt="0"/>
      <dgm:spPr/>
    </dgm:pt>
    <dgm:pt modelId="{97499DBC-B680-4EC8-8C2C-593054191797}" type="pres">
      <dgm:prSet presAssocID="{0F4A4DA5-B64F-4CE4-AB64-CE1BFD4FD32C}" presName="tx1" presStyleLbl="revTx" presStyleIdx="2" presStyleCnt="5"/>
      <dgm:spPr/>
    </dgm:pt>
    <dgm:pt modelId="{652955B0-4E1B-4E94-8DF8-96B283856684}" type="pres">
      <dgm:prSet presAssocID="{0F4A4DA5-B64F-4CE4-AB64-CE1BFD4FD32C}" presName="vert1" presStyleCnt="0"/>
      <dgm:spPr/>
    </dgm:pt>
    <dgm:pt modelId="{CCACA5D1-5020-47CA-A9C0-3E18CBEB98EC}" type="pres">
      <dgm:prSet presAssocID="{FBC764FC-6758-4365-A650-80508E084986}" presName="thickLine" presStyleLbl="alignNode1" presStyleIdx="3" presStyleCnt="5"/>
      <dgm:spPr/>
    </dgm:pt>
    <dgm:pt modelId="{A544E475-3359-4E3F-B46D-2175329EF7CB}" type="pres">
      <dgm:prSet presAssocID="{FBC764FC-6758-4365-A650-80508E084986}" presName="horz1" presStyleCnt="0"/>
      <dgm:spPr/>
    </dgm:pt>
    <dgm:pt modelId="{E22F4EB1-5FC5-4888-8562-CFAE6646D821}" type="pres">
      <dgm:prSet presAssocID="{FBC764FC-6758-4365-A650-80508E084986}" presName="tx1" presStyleLbl="revTx" presStyleIdx="3" presStyleCnt="5"/>
      <dgm:spPr/>
    </dgm:pt>
    <dgm:pt modelId="{3230F4E2-3D7D-491C-99EF-81155B94A6AB}" type="pres">
      <dgm:prSet presAssocID="{FBC764FC-6758-4365-A650-80508E084986}" presName="vert1" presStyleCnt="0"/>
      <dgm:spPr/>
    </dgm:pt>
    <dgm:pt modelId="{6768750D-EB12-4F7D-97D5-7CC6AF464CAF}" type="pres">
      <dgm:prSet presAssocID="{A346F400-1C50-4E51-A0D1-084A269A1DAC}" presName="thickLine" presStyleLbl="alignNode1" presStyleIdx="4" presStyleCnt="5"/>
      <dgm:spPr/>
    </dgm:pt>
    <dgm:pt modelId="{40E0DCFA-ECFE-4CEF-B578-CF97ECAB55FC}" type="pres">
      <dgm:prSet presAssocID="{A346F400-1C50-4E51-A0D1-084A269A1DAC}" presName="horz1" presStyleCnt="0"/>
      <dgm:spPr/>
    </dgm:pt>
    <dgm:pt modelId="{23E75B24-4F67-46C6-8F08-93CA7BE39953}" type="pres">
      <dgm:prSet presAssocID="{A346F400-1C50-4E51-A0D1-084A269A1DAC}" presName="tx1" presStyleLbl="revTx" presStyleIdx="4" presStyleCnt="5"/>
      <dgm:spPr/>
    </dgm:pt>
    <dgm:pt modelId="{6C10E32F-B7DF-4E9B-AB10-A4B4A50F1AC8}" type="pres">
      <dgm:prSet presAssocID="{A346F400-1C50-4E51-A0D1-084A269A1DAC}" presName="vert1" presStyleCnt="0"/>
      <dgm:spPr/>
    </dgm:pt>
  </dgm:ptLst>
  <dgm:cxnLst>
    <dgm:cxn modelId="{3E6A7926-7AB7-4D06-8353-9918900C4A5D}" srcId="{6F82496A-E112-43B1-8053-4B34E0889164}" destId="{0F4A4DA5-B64F-4CE4-AB64-CE1BFD4FD32C}" srcOrd="2" destOrd="0" parTransId="{76D60609-A92B-4581-8D43-0262C2EF3D8A}" sibTransId="{1A0644FD-2C7A-4411-A8CA-91CB8A90411A}"/>
    <dgm:cxn modelId="{4059DF35-C187-40A0-896B-3CB10557D611}" type="presOf" srcId="{6F82496A-E112-43B1-8053-4B34E0889164}" destId="{2AB81BB9-4618-4DDC-B1A2-08B3CAF95E85}" srcOrd="0" destOrd="0" presId="urn:microsoft.com/office/officeart/2008/layout/LinedList"/>
    <dgm:cxn modelId="{2FF42877-5956-4B93-9FDA-2C2261DD85BF}" srcId="{6F82496A-E112-43B1-8053-4B34E0889164}" destId="{FBC764FC-6758-4365-A650-80508E084986}" srcOrd="3" destOrd="0" parTransId="{A6F920F2-85C1-4836-87EA-7E1A9C70B95F}" sibTransId="{29303308-92D3-4E54-A117-B0559047AE42}"/>
    <dgm:cxn modelId="{8A868958-C439-4ECE-9872-B7D7006528F8}" type="presOf" srcId="{FBC764FC-6758-4365-A650-80508E084986}" destId="{E22F4EB1-5FC5-4888-8562-CFAE6646D821}" srcOrd="0" destOrd="0" presId="urn:microsoft.com/office/officeart/2008/layout/LinedList"/>
    <dgm:cxn modelId="{6423E358-5241-4A65-AB1B-0683BC6CBD4C}" type="presOf" srcId="{A346F400-1C50-4E51-A0D1-084A269A1DAC}" destId="{23E75B24-4F67-46C6-8F08-93CA7BE39953}" srcOrd="0" destOrd="0" presId="urn:microsoft.com/office/officeart/2008/layout/LinedList"/>
    <dgm:cxn modelId="{E804F778-B4A8-4C22-84F9-9B4A18F4E256}" srcId="{6F82496A-E112-43B1-8053-4B34E0889164}" destId="{4E2A9A58-4D15-4BED-88A7-A924D8CF2C0A}" srcOrd="0" destOrd="0" parTransId="{2CF605E3-7021-4CD9-A69D-A60ABC7E68BF}" sibTransId="{0C9190DD-0AD4-459C-9176-2FA1F34F5923}"/>
    <dgm:cxn modelId="{792C708C-C2E7-4054-B9C8-34DF7F0A3512}" type="presOf" srcId="{1CBC6303-B895-4ABB-8F01-EC007B540384}" destId="{9A9E9D11-BE8F-4C87-A2A4-A512C1977B8B}" srcOrd="0" destOrd="0" presId="urn:microsoft.com/office/officeart/2008/layout/LinedList"/>
    <dgm:cxn modelId="{E3B2139E-9C66-4BC3-BEA6-1E713A02C8FB}" type="presOf" srcId="{0F4A4DA5-B64F-4CE4-AB64-CE1BFD4FD32C}" destId="{97499DBC-B680-4EC8-8C2C-593054191797}" srcOrd="0" destOrd="0" presId="urn:microsoft.com/office/officeart/2008/layout/LinedList"/>
    <dgm:cxn modelId="{2ECF89B1-DDF7-452C-8297-AF3FB8B85C7C}" srcId="{6F82496A-E112-43B1-8053-4B34E0889164}" destId="{A346F400-1C50-4E51-A0D1-084A269A1DAC}" srcOrd="4" destOrd="0" parTransId="{BA48503D-80B7-4728-976F-44F7C38CBF9F}" sibTransId="{E7B0B4C5-D5AF-44B4-8A94-465D82E2800F}"/>
    <dgm:cxn modelId="{0EEF41C6-00AD-4C79-9B7C-287D465556DA}" srcId="{6F82496A-E112-43B1-8053-4B34E0889164}" destId="{1CBC6303-B895-4ABB-8F01-EC007B540384}" srcOrd="1" destOrd="0" parTransId="{321F54CC-57AA-4695-8380-813C9641C50D}" sibTransId="{7ED72866-7427-43D7-ACF4-80FF40922FC6}"/>
    <dgm:cxn modelId="{6304E9F8-60D7-43FD-849C-96F11D823685}" type="presOf" srcId="{4E2A9A58-4D15-4BED-88A7-A924D8CF2C0A}" destId="{E280E9DC-7605-4D33-95C4-3B15D31BA1D8}" srcOrd="0" destOrd="0" presId="urn:microsoft.com/office/officeart/2008/layout/LinedList"/>
    <dgm:cxn modelId="{8E095778-56D4-439D-BD6D-121F0B10247D}" type="presParOf" srcId="{2AB81BB9-4618-4DDC-B1A2-08B3CAF95E85}" destId="{4EAEB76C-FD5E-487C-81AF-39C9636C668B}" srcOrd="0" destOrd="0" presId="urn:microsoft.com/office/officeart/2008/layout/LinedList"/>
    <dgm:cxn modelId="{0DBD7571-DABB-44F9-9480-A276BEBFD0F9}" type="presParOf" srcId="{2AB81BB9-4618-4DDC-B1A2-08B3CAF95E85}" destId="{11602DCD-AF23-4134-B2CA-F6BA9642A47A}" srcOrd="1" destOrd="0" presId="urn:microsoft.com/office/officeart/2008/layout/LinedList"/>
    <dgm:cxn modelId="{AA25864A-DFF2-445A-A469-B5F267F1EF01}" type="presParOf" srcId="{11602DCD-AF23-4134-B2CA-F6BA9642A47A}" destId="{E280E9DC-7605-4D33-95C4-3B15D31BA1D8}" srcOrd="0" destOrd="0" presId="urn:microsoft.com/office/officeart/2008/layout/LinedList"/>
    <dgm:cxn modelId="{0C6728AD-BCB0-4A3C-AE08-E56A32DCF988}" type="presParOf" srcId="{11602DCD-AF23-4134-B2CA-F6BA9642A47A}" destId="{B3B641D6-7012-4412-956B-86F0B1D87E3E}" srcOrd="1" destOrd="0" presId="urn:microsoft.com/office/officeart/2008/layout/LinedList"/>
    <dgm:cxn modelId="{2F54CAC1-A738-4D9C-9E25-DB2181927830}" type="presParOf" srcId="{2AB81BB9-4618-4DDC-B1A2-08B3CAF95E85}" destId="{56ABC341-BD51-4A4E-8691-2210704A76A3}" srcOrd="2" destOrd="0" presId="urn:microsoft.com/office/officeart/2008/layout/LinedList"/>
    <dgm:cxn modelId="{45715C3D-B709-4269-9FB2-168A51219081}" type="presParOf" srcId="{2AB81BB9-4618-4DDC-B1A2-08B3CAF95E85}" destId="{99290578-D7AB-41BC-97E6-17A66CD38290}" srcOrd="3" destOrd="0" presId="urn:microsoft.com/office/officeart/2008/layout/LinedList"/>
    <dgm:cxn modelId="{10696F9A-2BF2-4975-A467-180CAC7502D7}" type="presParOf" srcId="{99290578-D7AB-41BC-97E6-17A66CD38290}" destId="{9A9E9D11-BE8F-4C87-A2A4-A512C1977B8B}" srcOrd="0" destOrd="0" presId="urn:microsoft.com/office/officeart/2008/layout/LinedList"/>
    <dgm:cxn modelId="{4DE8D283-EB50-4223-91C3-9B31285F8D67}" type="presParOf" srcId="{99290578-D7AB-41BC-97E6-17A66CD38290}" destId="{13EDF40C-77EF-44F3-9BA5-9E16E44BB22C}" srcOrd="1" destOrd="0" presId="urn:microsoft.com/office/officeart/2008/layout/LinedList"/>
    <dgm:cxn modelId="{3466F7F0-D4D9-4571-BF38-4C4F63B4FA0C}" type="presParOf" srcId="{2AB81BB9-4618-4DDC-B1A2-08B3CAF95E85}" destId="{BDF47D99-9476-4152-9984-E56FC7E8EEB5}" srcOrd="4" destOrd="0" presId="urn:microsoft.com/office/officeart/2008/layout/LinedList"/>
    <dgm:cxn modelId="{DAEB7419-0E27-4BFC-A578-012EA0E6DE28}" type="presParOf" srcId="{2AB81BB9-4618-4DDC-B1A2-08B3CAF95E85}" destId="{BC28E386-72A4-4E35-9A2A-8951E5E4C496}" srcOrd="5" destOrd="0" presId="urn:microsoft.com/office/officeart/2008/layout/LinedList"/>
    <dgm:cxn modelId="{A6A3AE61-64ED-4360-8EB7-FE6AA3FE2C57}" type="presParOf" srcId="{BC28E386-72A4-4E35-9A2A-8951E5E4C496}" destId="{97499DBC-B680-4EC8-8C2C-593054191797}" srcOrd="0" destOrd="0" presId="urn:microsoft.com/office/officeart/2008/layout/LinedList"/>
    <dgm:cxn modelId="{C5248C5F-0ABA-43CC-BFC8-A78CF9D2BAB7}" type="presParOf" srcId="{BC28E386-72A4-4E35-9A2A-8951E5E4C496}" destId="{652955B0-4E1B-4E94-8DF8-96B283856684}" srcOrd="1" destOrd="0" presId="urn:microsoft.com/office/officeart/2008/layout/LinedList"/>
    <dgm:cxn modelId="{3D3F2FB2-2E9C-401D-854A-B15A77CE9C3C}" type="presParOf" srcId="{2AB81BB9-4618-4DDC-B1A2-08B3CAF95E85}" destId="{CCACA5D1-5020-47CA-A9C0-3E18CBEB98EC}" srcOrd="6" destOrd="0" presId="urn:microsoft.com/office/officeart/2008/layout/LinedList"/>
    <dgm:cxn modelId="{85911199-517F-4D13-9417-5A5FE1832EC1}" type="presParOf" srcId="{2AB81BB9-4618-4DDC-B1A2-08B3CAF95E85}" destId="{A544E475-3359-4E3F-B46D-2175329EF7CB}" srcOrd="7" destOrd="0" presId="urn:microsoft.com/office/officeart/2008/layout/LinedList"/>
    <dgm:cxn modelId="{A25DB5EF-703F-48A2-927E-A76C328EB5D6}" type="presParOf" srcId="{A544E475-3359-4E3F-B46D-2175329EF7CB}" destId="{E22F4EB1-5FC5-4888-8562-CFAE6646D821}" srcOrd="0" destOrd="0" presId="urn:microsoft.com/office/officeart/2008/layout/LinedList"/>
    <dgm:cxn modelId="{C575C33E-572F-4C5C-94FF-E2D3A7DD9F77}" type="presParOf" srcId="{A544E475-3359-4E3F-B46D-2175329EF7CB}" destId="{3230F4E2-3D7D-491C-99EF-81155B94A6AB}" srcOrd="1" destOrd="0" presId="urn:microsoft.com/office/officeart/2008/layout/LinedList"/>
    <dgm:cxn modelId="{CD6AAC7E-9E9B-4F6C-9993-335024CE0898}" type="presParOf" srcId="{2AB81BB9-4618-4DDC-B1A2-08B3CAF95E85}" destId="{6768750D-EB12-4F7D-97D5-7CC6AF464CAF}" srcOrd="8" destOrd="0" presId="urn:microsoft.com/office/officeart/2008/layout/LinedList"/>
    <dgm:cxn modelId="{49FAA930-20DB-438A-9712-DA8B9BA4FDB2}" type="presParOf" srcId="{2AB81BB9-4618-4DDC-B1A2-08B3CAF95E85}" destId="{40E0DCFA-ECFE-4CEF-B578-CF97ECAB55FC}" srcOrd="9" destOrd="0" presId="urn:microsoft.com/office/officeart/2008/layout/LinedList"/>
    <dgm:cxn modelId="{20EC53F5-4A61-4D3D-8F72-2951C9F5C4C2}" type="presParOf" srcId="{40E0DCFA-ECFE-4CEF-B578-CF97ECAB55FC}" destId="{23E75B24-4F67-46C6-8F08-93CA7BE39953}" srcOrd="0" destOrd="0" presId="urn:microsoft.com/office/officeart/2008/layout/LinedList"/>
    <dgm:cxn modelId="{4A1D7D97-7C05-41C0-9B32-02A3317ED225}" type="presParOf" srcId="{40E0DCFA-ECFE-4CEF-B578-CF97ECAB55FC}" destId="{6C10E32F-B7DF-4E9B-AB10-A4B4A50F1AC8}"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AEB76C-FD5E-487C-81AF-39C9636C668B}">
      <dsp:nvSpPr>
        <dsp:cNvPr id="0" name=""/>
        <dsp:cNvSpPr/>
      </dsp:nvSpPr>
      <dsp:spPr>
        <a:xfrm>
          <a:off x="0" y="231"/>
          <a:ext cx="391750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280E9DC-7605-4D33-95C4-3B15D31BA1D8}">
      <dsp:nvSpPr>
        <dsp:cNvPr id="0" name=""/>
        <dsp:cNvSpPr/>
      </dsp:nvSpPr>
      <dsp:spPr>
        <a:xfrm>
          <a:off x="0" y="231"/>
          <a:ext cx="3917505" cy="378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a:cs typeface="Arial"/>
            </a:rPr>
            <a:t>Introduction​</a:t>
          </a:r>
        </a:p>
      </dsp:txBody>
      <dsp:txXfrm>
        <a:off x="0" y="231"/>
        <a:ext cx="3917505" cy="378659"/>
      </dsp:txXfrm>
    </dsp:sp>
    <dsp:sp modelId="{56ABC341-BD51-4A4E-8691-2210704A76A3}">
      <dsp:nvSpPr>
        <dsp:cNvPr id="0" name=""/>
        <dsp:cNvSpPr/>
      </dsp:nvSpPr>
      <dsp:spPr>
        <a:xfrm>
          <a:off x="0" y="378891"/>
          <a:ext cx="391750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A9E9D11-BE8F-4C87-A2A4-A512C1977B8B}">
      <dsp:nvSpPr>
        <dsp:cNvPr id="0" name=""/>
        <dsp:cNvSpPr/>
      </dsp:nvSpPr>
      <dsp:spPr>
        <a:xfrm>
          <a:off x="0" y="378891"/>
          <a:ext cx="3917505" cy="378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kern="1200">
              <a:latin typeface="Arial"/>
              <a:cs typeface="Arial"/>
            </a:rPr>
            <a:t>Technologies Used and Description</a:t>
          </a:r>
        </a:p>
      </dsp:txBody>
      <dsp:txXfrm>
        <a:off x="0" y="378891"/>
        <a:ext cx="3917505" cy="378659"/>
      </dsp:txXfrm>
    </dsp:sp>
    <dsp:sp modelId="{BDF47D99-9476-4152-9984-E56FC7E8EEB5}">
      <dsp:nvSpPr>
        <dsp:cNvPr id="0" name=""/>
        <dsp:cNvSpPr/>
      </dsp:nvSpPr>
      <dsp:spPr>
        <a:xfrm>
          <a:off x="0" y="757551"/>
          <a:ext cx="391750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7499DBC-B680-4EC8-8C2C-593054191797}">
      <dsp:nvSpPr>
        <dsp:cNvPr id="0" name=""/>
        <dsp:cNvSpPr/>
      </dsp:nvSpPr>
      <dsp:spPr>
        <a:xfrm>
          <a:off x="0" y="757551"/>
          <a:ext cx="3917505" cy="378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kern="1200">
              <a:latin typeface="Arial"/>
              <a:cs typeface="Arial"/>
            </a:rPr>
            <a:t>Project Visualization</a:t>
          </a:r>
        </a:p>
      </dsp:txBody>
      <dsp:txXfrm>
        <a:off x="0" y="757551"/>
        <a:ext cx="3917505" cy="378659"/>
      </dsp:txXfrm>
    </dsp:sp>
    <dsp:sp modelId="{CCACA5D1-5020-47CA-A9C0-3E18CBEB98EC}">
      <dsp:nvSpPr>
        <dsp:cNvPr id="0" name=""/>
        <dsp:cNvSpPr/>
      </dsp:nvSpPr>
      <dsp:spPr>
        <a:xfrm>
          <a:off x="0" y="1136210"/>
          <a:ext cx="391750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22F4EB1-5FC5-4888-8562-CFAE6646D821}">
      <dsp:nvSpPr>
        <dsp:cNvPr id="0" name=""/>
        <dsp:cNvSpPr/>
      </dsp:nvSpPr>
      <dsp:spPr>
        <a:xfrm>
          <a:off x="0" y="1136210"/>
          <a:ext cx="3917505" cy="378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a:t>
          </a:r>
          <a:r>
            <a:rPr lang="en-US" sz="1800" kern="1200">
              <a:latin typeface="Arial"/>
              <a:cs typeface="Arial"/>
            </a:rPr>
            <a:t>Screenshots</a:t>
          </a:r>
        </a:p>
      </dsp:txBody>
      <dsp:txXfrm>
        <a:off x="0" y="1136210"/>
        <a:ext cx="3917505" cy="378659"/>
      </dsp:txXfrm>
    </dsp:sp>
    <dsp:sp modelId="{6768750D-EB12-4F7D-97D5-7CC6AF464CAF}">
      <dsp:nvSpPr>
        <dsp:cNvPr id="0" name=""/>
        <dsp:cNvSpPr/>
      </dsp:nvSpPr>
      <dsp:spPr>
        <a:xfrm>
          <a:off x="0" y="1514870"/>
          <a:ext cx="391750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3E75B24-4F67-46C6-8F08-93CA7BE39953}">
      <dsp:nvSpPr>
        <dsp:cNvPr id="0" name=""/>
        <dsp:cNvSpPr/>
      </dsp:nvSpPr>
      <dsp:spPr>
        <a:xfrm>
          <a:off x="0" y="1514870"/>
          <a:ext cx="3917505" cy="378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a:cs typeface="Arial"/>
            </a:rPr>
            <a:t>​Conclusion and Scope</a:t>
          </a:r>
        </a:p>
      </dsp:txBody>
      <dsp:txXfrm>
        <a:off x="0" y="1514870"/>
        <a:ext cx="3917505" cy="37865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en-US" dirty="0"/>
              <a:t>Click to edit Master title style</a:t>
            </a:r>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dirty="0"/>
              <a:t>Click to edit Master title style</a:t>
            </a:r>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dirty="0"/>
              <a:t>Click to edit Master title style</a:t>
            </a:r>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en-US" dirty="0"/>
              <a:t>Click to edit Master title style</a:t>
            </a:r>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dirty="0"/>
              <a:t>Click to edit Master title style</a:t>
            </a:r>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dirty="0"/>
              <a:t>Click to edit Master title style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en-US" dirty="0"/>
              <a:t>Click to edit Master title style</a:t>
            </a:r>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en-US" dirty="0"/>
              <a:t>Click to edit Master title style</a:t>
            </a:r>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dirty="0"/>
              <a:t>Click to edit Master title style</a:t>
            </a:r>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dirty="0"/>
              <a:t>Click to edit Master title style</a:t>
            </a:r>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dirty="0"/>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B70-Yugal" TargetMode="Externa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42">
            <a:extLst>
              <a:ext uri="{FF2B5EF4-FFF2-40B4-BE49-F238E27FC236}">
                <a16:creationId xmlns:a16="http://schemas.microsoft.com/office/drawing/2014/main" id="{6027F030-58A9-44B8-ABF5-0372D2954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44">
            <a:extLst>
              <a:ext uri="{FF2B5EF4-FFF2-40B4-BE49-F238E27FC236}">
                <a16:creationId xmlns:a16="http://schemas.microsoft.com/office/drawing/2014/main" id="{A6328306-71F0-4C12-A2D9-7C857146B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81666" y="741294"/>
            <a:ext cx="5422335" cy="5422335"/>
          </a:xfrm>
          <a:custGeom>
            <a:avLst/>
            <a:gdLst>
              <a:gd name="connsiteX0" fmla="*/ 0 w 5422335"/>
              <a:gd name="connsiteY0" fmla="*/ 539819 h 5422335"/>
              <a:gd name="connsiteX1" fmla="*/ 539819 w 5422335"/>
              <a:gd name="connsiteY1" fmla="*/ 0 h 5422335"/>
              <a:gd name="connsiteX2" fmla="*/ 5422335 w 5422335"/>
              <a:gd name="connsiteY2" fmla="*/ 0 h 5422335"/>
              <a:gd name="connsiteX3" fmla="*/ 5422335 w 5422335"/>
              <a:gd name="connsiteY3" fmla="*/ 4816159 h 5422335"/>
              <a:gd name="connsiteX4" fmla="*/ 4816159 w 5422335"/>
              <a:gd name="connsiteY4" fmla="*/ 5422335 h 5422335"/>
              <a:gd name="connsiteX5" fmla="*/ 1331251 w 5422335"/>
              <a:gd name="connsiteY5" fmla="*/ 5422335 h 5422335"/>
              <a:gd name="connsiteX6" fmla="*/ 0 w 5422335"/>
              <a:gd name="connsiteY6" fmla="*/ 4091084 h 5422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22335" h="5422335">
                <a:moveTo>
                  <a:pt x="0" y="539819"/>
                </a:moveTo>
                <a:lnTo>
                  <a:pt x="539819" y="0"/>
                </a:lnTo>
                <a:lnTo>
                  <a:pt x="5422335" y="0"/>
                </a:lnTo>
                <a:lnTo>
                  <a:pt x="5422335" y="4816159"/>
                </a:lnTo>
                <a:lnTo>
                  <a:pt x="4816159" y="5422335"/>
                </a:lnTo>
                <a:lnTo>
                  <a:pt x="1331251" y="5422335"/>
                </a:lnTo>
                <a:lnTo>
                  <a:pt x="0" y="4091084"/>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46">
            <a:extLst>
              <a:ext uri="{FF2B5EF4-FFF2-40B4-BE49-F238E27FC236}">
                <a16:creationId xmlns:a16="http://schemas.microsoft.com/office/drawing/2014/main" id="{64AB010C-C307-4A53-9D97-39C6AAB2E0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917505" y="-622183"/>
            <a:ext cx="1508163" cy="1508163"/>
          </a:xfrm>
          <a:custGeom>
            <a:avLst/>
            <a:gdLst>
              <a:gd name="connsiteX0" fmla="*/ 0 w 1508163"/>
              <a:gd name="connsiteY0" fmla="*/ 1321630 h 1508163"/>
              <a:gd name="connsiteX1" fmla="*/ 1321630 w 1508163"/>
              <a:gd name="connsiteY1" fmla="*/ 0 h 1508163"/>
              <a:gd name="connsiteX2" fmla="*/ 1508163 w 1508163"/>
              <a:gd name="connsiteY2" fmla="*/ 0 h 1508163"/>
              <a:gd name="connsiteX3" fmla="*/ 1508163 w 1508163"/>
              <a:gd name="connsiteY3" fmla="*/ 1508163 h 1508163"/>
              <a:gd name="connsiteX4" fmla="*/ 0 w 1508163"/>
              <a:gd name="connsiteY4" fmla="*/ 1508163 h 150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163" h="1508163">
                <a:moveTo>
                  <a:pt x="0" y="1321630"/>
                </a:moveTo>
                <a:lnTo>
                  <a:pt x="1321630" y="0"/>
                </a:lnTo>
                <a:lnTo>
                  <a:pt x="1508163" y="0"/>
                </a:lnTo>
                <a:lnTo>
                  <a:pt x="1508163" y="1508163"/>
                </a:lnTo>
                <a:lnTo>
                  <a:pt x="0" y="150816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Rectangle 48">
            <a:extLst>
              <a:ext uri="{FF2B5EF4-FFF2-40B4-BE49-F238E27FC236}">
                <a16:creationId xmlns:a16="http://schemas.microsoft.com/office/drawing/2014/main" id="{3252C512-4076-456E-AD89-50B031645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53041" y="342543"/>
            <a:ext cx="678106" cy="678106"/>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Rectangle 50">
            <a:extLst>
              <a:ext uri="{FF2B5EF4-FFF2-40B4-BE49-F238E27FC236}">
                <a16:creationId xmlns:a16="http://schemas.microsoft.com/office/drawing/2014/main" id="{71C24C9E-C2F4-4FA4-947B-6CBAC7C3A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550345" y="2526029"/>
            <a:ext cx="1827638" cy="182763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52">
            <a:extLst>
              <a:ext uri="{FF2B5EF4-FFF2-40B4-BE49-F238E27FC236}">
                <a16:creationId xmlns:a16="http://schemas.microsoft.com/office/drawing/2014/main" id="{604B7750-FFCA-4912-AC2E-989EECC94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828903" y="2552919"/>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Shape 54">
            <a:extLst>
              <a:ext uri="{FF2B5EF4-FFF2-40B4-BE49-F238E27FC236}">
                <a16:creationId xmlns:a16="http://schemas.microsoft.com/office/drawing/2014/main" id="{52494659-52DF-4053-975B-36F06255E2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463972" y="5565676"/>
            <a:ext cx="1425687" cy="1425687"/>
          </a:xfrm>
          <a:custGeom>
            <a:avLst/>
            <a:gdLst>
              <a:gd name="connsiteX0" fmla="*/ 0 w 1425687"/>
              <a:gd name="connsiteY0" fmla="*/ 0 h 1425687"/>
              <a:gd name="connsiteX1" fmla="*/ 1425687 w 1425687"/>
              <a:gd name="connsiteY1" fmla="*/ 0 h 1425687"/>
              <a:gd name="connsiteX2" fmla="*/ 1425687 w 1425687"/>
              <a:gd name="connsiteY2" fmla="*/ 819509 h 1425687"/>
              <a:gd name="connsiteX3" fmla="*/ 819509 w 1425687"/>
              <a:gd name="connsiteY3" fmla="*/ 1425687 h 1425687"/>
              <a:gd name="connsiteX4" fmla="*/ 0 w 1425687"/>
              <a:gd name="connsiteY4" fmla="*/ 1425687 h 1425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5687" h="1425687">
                <a:moveTo>
                  <a:pt x="0" y="0"/>
                </a:moveTo>
                <a:lnTo>
                  <a:pt x="1425687" y="0"/>
                </a:lnTo>
                <a:lnTo>
                  <a:pt x="1425687" y="819509"/>
                </a:lnTo>
                <a:lnTo>
                  <a:pt x="819509" y="1425687"/>
                </a:lnTo>
                <a:lnTo>
                  <a:pt x="0" y="1425687"/>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56">
            <a:extLst>
              <a:ext uri="{FF2B5EF4-FFF2-40B4-BE49-F238E27FC236}">
                <a16:creationId xmlns:a16="http://schemas.microsoft.com/office/drawing/2014/main" id="{EE807326-229C-458C-BDA0-C72126216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Shape 58">
            <a:extLst>
              <a:ext uri="{FF2B5EF4-FFF2-40B4-BE49-F238E27FC236}">
                <a16:creationId xmlns:a16="http://schemas.microsoft.com/office/drawing/2014/main" id="{FCADE1D5-E79C-4CEF-BEFD-B66EFB394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a:xfrm>
            <a:off x="3204642" y="2353641"/>
            <a:ext cx="5782716" cy="2150719"/>
          </a:xfrm>
          <a:noFill/>
        </p:spPr>
        <p:txBody>
          <a:bodyPr anchor="ctr">
            <a:normAutofit/>
          </a:bodyPr>
          <a:lstStyle/>
          <a:p>
            <a:r>
              <a:rPr lang="en-US" sz="4000" dirty="0">
                <a:solidFill>
                  <a:srgbClr val="080808"/>
                </a:solidFill>
              </a:rPr>
              <a:t>REAL ESTATE WEBSITE</a:t>
            </a:r>
            <a:br>
              <a:rPr lang="en-US" sz="3600" dirty="0"/>
            </a:br>
            <a:endParaRPr lang="en-US" sz="3600">
              <a:solidFill>
                <a:srgbClr val="080808"/>
              </a:solidFill>
            </a:endParaRPr>
          </a:p>
        </p:txBody>
      </p:sp>
      <p:sp>
        <p:nvSpPr>
          <p:cNvPr id="3" name="Subtitle 2">
            <a:extLst>
              <a:ext uri="{FF2B5EF4-FFF2-40B4-BE49-F238E27FC236}">
                <a16:creationId xmlns:a16="http://schemas.microsoft.com/office/drawing/2014/main" id="{86C1060B-300F-3CE3-E5AA-D8E29791C960}"/>
              </a:ext>
            </a:extLst>
          </p:cNvPr>
          <p:cNvSpPr>
            <a:spLocks noGrp="1"/>
          </p:cNvSpPr>
          <p:nvPr>
            <p:ph type="subTitle" idx="1"/>
          </p:nvPr>
        </p:nvSpPr>
        <p:spPr>
          <a:xfrm>
            <a:off x="4439633" y="4518923"/>
            <a:ext cx="3312734" cy="1141851"/>
          </a:xfrm>
          <a:noFill/>
        </p:spPr>
        <p:txBody>
          <a:bodyPr vert="horz" lIns="0" tIns="0" rIns="0" bIns="0" rtlCol="0" anchor="t">
            <a:normAutofit/>
          </a:bodyPr>
          <a:lstStyle/>
          <a:p>
            <a:endParaRPr lang="en-US" sz="2800" b="1" dirty="0">
              <a:solidFill>
                <a:srgbClr val="080808"/>
              </a:solidFill>
              <a:latin typeface="Calibri"/>
              <a:cs typeface="Calibri"/>
            </a:endParaRPr>
          </a:p>
          <a:p>
            <a:endParaRPr lang="en-US" sz="2000">
              <a:solidFill>
                <a:srgbClr val="080808"/>
              </a:solidFill>
            </a:endParaRPr>
          </a:p>
        </p:txBody>
      </p:sp>
      <p:sp>
        <p:nvSpPr>
          <p:cNvPr id="85" name="Isosceles Triangle 60">
            <a:extLst>
              <a:ext uri="{FF2B5EF4-FFF2-40B4-BE49-F238E27FC236}">
                <a16:creationId xmlns:a16="http://schemas.microsoft.com/office/drawing/2014/main" id="{54FC8EB5-1620-43B8-B816-8A91B6EAC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43866" y="5708769"/>
            <a:ext cx="2313591" cy="1156796"/>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Isosceles Triangle 62">
            <a:extLst>
              <a:ext uri="{FF2B5EF4-FFF2-40B4-BE49-F238E27FC236}">
                <a16:creationId xmlns:a16="http://schemas.microsoft.com/office/drawing/2014/main" id="{3D544515-9F93-4809-A102-B49C85F46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797" y="6332156"/>
            <a:ext cx="1066816" cy="533408"/>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2C635C5-D2F7-D446-C376-FBE23C6BB90A}"/>
              </a:ext>
            </a:extLst>
          </p:cNvPr>
          <p:cNvSpPr txBox="1"/>
          <p:nvPr/>
        </p:nvSpPr>
        <p:spPr>
          <a:xfrm>
            <a:off x="4790063" y="1631324"/>
            <a:ext cx="254518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u="sng" dirty="0">
                <a:cs typeface="Sabon Next LT"/>
              </a:rPr>
              <a:t>FULL STACK  PROJECT:</a:t>
            </a:r>
          </a:p>
        </p:txBody>
      </p:sp>
    </p:spTree>
    <p:extLst>
      <p:ext uri="{BB962C8B-B14F-4D97-AF65-F5344CB8AC3E}">
        <p14:creationId xmlns:p14="http://schemas.microsoft.com/office/powerpoint/2010/main" val="2131568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Graphical user interface, website&#10;&#10;Description automatically generated">
            <a:extLst>
              <a:ext uri="{FF2B5EF4-FFF2-40B4-BE49-F238E27FC236}">
                <a16:creationId xmlns:a16="http://schemas.microsoft.com/office/drawing/2014/main" id="{8D15F08D-6DBB-93E9-FDE8-F2C1A1BBB543}"/>
              </a:ext>
            </a:extLst>
          </p:cNvPr>
          <p:cNvPicPr>
            <a:picLocks noChangeAspect="1"/>
          </p:cNvPicPr>
          <p:nvPr/>
        </p:nvPicPr>
        <p:blipFill rotWithShape="1">
          <a:blip r:embed="rId2"/>
          <a:srcRect r="1" b="1866"/>
          <a:stretch/>
        </p:blipFill>
        <p:spPr>
          <a:xfrm>
            <a:off x="196850" y="173518"/>
            <a:ext cx="11798300" cy="6512763"/>
          </a:xfrm>
          <a:prstGeom prst="rect">
            <a:avLst/>
          </a:prstGeom>
        </p:spPr>
      </p:pic>
      <p:sp>
        <p:nvSpPr>
          <p:cNvPr id="2" name="Footer Placeholder 1">
            <a:extLst>
              <a:ext uri="{FF2B5EF4-FFF2-40B4-BE49-F238E27FC236}">
                <a16:creationId xmlns:a16="http://schemas.microsoft.com/office/drawing/2014/main" id="{CA1A014F-5918-188F-B2E5-B49F0549B04C}"/>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solidFill>
                  <a:srgbClr val="FFFFFF"/>
                </a:solidFill>
              </a:rPr>
              <a:t>Presentation title</a:t>
            </a:r>
          </a:p>
        </p:txBody>
      </p:sp>
      <p:sp>
        <p:nvSpPr>
          <p:cNvPr id="3" name="Slide Number Placeholder 2">
            <a:extLst>
              <a:ext uri="{FF2B5EF4-FFF2-40B4-BE49-F238E27FC236}">
                <a16:creationId xmlns:a16="http://schemas.microsoft.com/office/drawing/2014/main" id="{406E99E9-9B0F-842E-D8B5-CD5418DC1B49}"/>
              </a:ext>
            </a:extLst>
          </p:cNvPr>
          <p:cNvSpPr>
            <a:spLocks noGrp="1"/>
          </p:cNvSpPr>
          <p:nvPr>
            <p:ph type="sldNum" sz="quarter" idx="12"/>
          </p:nvPr>
        </p:nvSpPr>
        <p:spPr>
          <a:xfrm>
            <a:off x="8610600" y="6356350"/>
            <a:ext cx="2743200" cy="365125"/>
          </a:xfrm>
        </p:spPr>
        <p:txBody>
          <a:bodyPr>
            <a:normAutofit/>
          </a:bodyPr>
          <a:lstStyle/>
          <a:p>
            <a:pPr>
              <a:spcAft>
                <a:spcPts val="600"/>
              </a:spcAft>
            </a:pPr>
            <a:fld id="{48F63A3B-78C7-47BE-AE5E-E10140E04643}"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1641548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Graphical user interface, website&#10;&#10;Description automatically generated">
            <a:extLst>
              <a:ext uri="{FF2B5EF4-FFF2-40B4-BE49-F238E27FC236}">
                <a16:creationId xmlns:a16="http://schemas.microsoft.com/office/drawing/2014/main" id="{AD9C6943-32E8-9369-CD16-8E58F25A37CE}"/>
              </a:ext>
            </a:extLst>
          </p:cNvPr>
          <p:cNvPicPr>
            <a:picLocks noChangeAspect="1"/>
          </p:cNvPicPr>
          <p:nvPr/>
        </p:nvPicPr>
        <p:blipFill rotWithShape="1">
          <a:blip r:embed="rId2"/>
          <a:srcRect r="1" b="1866"/>
          <a:stretch/>
        </p:blipFill>
        <p:spPr>
          <a:xfrm>
            <a:off x="196850" y="173518"/>
            <a:ext cx="11798300" cy="6512763"/>
          </a:xfrm>
          <a:prstGeom prst="rect">
            <a:avLst/>
          </a:prstGeom>
        </p:spPr>
      </p:pic>
      <p:sp>
        <p:nvSpPr>
          <p:cNvPr id="2" name="Footer Placeholder 1">
            <a:extLst>
              <a:ext uri="{FF2B5EF4-FFF2-40B4-BE49-F238E27FC236}">
                <a16:creationId xmlns:a16="http://schemas.microsoft.com/office/drawing/2014/main" id="{FBD51E42-5A8B-8B6C-3B34-8E97D2E22EB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solidFill>
                  <a:srgbClr val="FFFFFF"/>
                </a:solidFill>
              </a:rPr>
              <a:t>Presentation title</a:t>
            </a:r>
          </a:p>
        </p:txBody>
      </p:sp>
      <p:sp>
        <p:nvSpPr>
          <p:cNvPr id="3" name="Slide Number Placeholder 2">
            <a:extLst>
              <a:ext uri="{FF2B5EF4-FFF2-40B4-BE49-F238E27FC236}">
                <a16:creationId xmlns:a16="http://schemas.microsoft.com/office/drawing/2014/main" id="{F4ABB68F-330B-D304-B2A0-FE824D95BF8B}"/>
              </a:ext>
            </a:extLst>
          </p:cNvPr>
          <p:cNvSpPr>
            <a:spLocks noGrp="1"/>
          </p:cNvSpPr>
          <p:nvPr>
            <p:ph type="sldNum" sz="quarter" idx="12"/>
          </p:nvPr>
        </p:nvSpPr>
        <p:spPr>
          <a:xfrm>
            <a:off x="8610600" y="6356350"/>
            <a:ext cx="2743200" cy="365125"/>
          </a:xfrm>
        </p:spPr>
        <p:txBody>
          <a:bodyPr>
            <a:normAutofit/>
          </a:bodyPr>
          <a:lstStyle/>
          <a:p>
            <a:pPr>
              <a:spcAft>
                <a:spcPts val="600"/>
              </a:spcAft>
            </a:pPr>
            <a:fld id="{48F63A3B-78C7-47BE-AE5E-E10140E04643}" type="slidenum">
              <a:rPr lang="en-US">
                <a:solidFill>
                  <a:srgbClr val="FFFFFF"/>
                </a:solidFill>
              </a:rPr>
              <a:pPr>
                <a:spcAft>
                  <a:spcPts val="600"/>
                </a:spcAft>
              </a:pPr>
              <a:t>11</a:t>
            </a:fld>
            <a:endParaRPr lang="en-US">
              <a:solidFill>
                <a:srgbClr val="FFFFFF"/>
              </a:solidFill>
            </a:endParaRPr>
          </a:p>
        </p:txBody>
      </p:sp>
    </p:spTree>
    <p:extLst>
      <p:ext uri="{BB962C8B-B14F-4D97-AF65-F5344CB8AC3E}">
        <p14:creationId xmlns:p14="http://schemas.microsoft.com/office/powerpoint/2010/main" val="334729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Graphical user interface, website&#10;&#10;Description automatically generated">
            <a:extLst>
              <a:ext uri="{FF2B5EF4-FFF2-40B4-BE49-F238E27FC236}">
                <a16:creationId xmlns:a16="http://schemas.microsoft.com/office/drawing/2014/main" id="{7660CA25-95D5-7783-1158-862C4666376E}"/>
              </a:ext>
            </a:extLst>
          </p:cNvPr>
          <p:cNvPicPr>
            <a:picLocks noChangeAspect="1"/>
          </p:cNvPicPr>
          <p:nvPr/>
        </p:nvPicPr>
        <p:blipFill rotWithShape="1">
          <a:blip r:embed="rId2"/>
          <a:srcRect t="1865" r="1" b="1"/>
          <a:stretch/>
        </p:blipFill>
        <p:spPr>
          <a:xfrm>
            <a:off x="196850" y="173518"/>
            <a:ext cx="11798300" cy="6512763"/>
          </a:xfrm>
          <a:prstGeom prst="rect">
            <a:avLst/>
          </a:prstGeom>
        </p:spPr>
      </p:pic>
      <p:sp>
        <p:nvSpPr>
          <p:cNvPr id="2" name="Footer Placeholder 1">
            <a:extLst>
              <a:ext uri="{FF2B5EF4-FFF2-40B4-BE49-F238E27FC236}">
                <a16:creationId xmlns:a16="http://schemas.microsoft.com/office/drawing/2014/main" id="{A98E98F5-AA33-3B99-6E01-8F4C4B66212B}"/>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solidFill>
                  <a:srgbClr val="FFFFFF"/>
                </a:solidFill>
              </a:rPr>
              <a:t>Presentation title</a:t>
            </a:r>
          </a:p>
        </p:txBody>
      </p:sp>
      <p:sp>
        <p:nvSpPr>
          <p:cNvPr id="3" name="Slide Number Placeholder 2">
            <a:extLst>
              <a:ext uri="{FF2B5EF4-FFF2-40B4-BE49-F238E27FC236}">
                <a16:creationId xmlns:a16="http://schemas.microsoft.com/office/drawing/2014/main" id="{9A2C6DC9-97C3-5B01-760B-986A1922B957}"/>
              </a:ext>
            </a:extLst>
          </p:cNvPr>
          <p:cNvSpPr>
            <a:spLocks noGrp="1"/>
          </p:cNvSpPr>
          <p:nvPr>
            <p:ph type="sldNum" sz="quarter" idx="12"/>
          </p:nvPr>
        </p:nvSpPr>
        <p:spPr>
          <a:xfrm>
            <a:off x="8610600" y="6356350"/>
            <a:ext cx="2743200" cy="365125"/>
          </a:xfrm>
        </p:spPr>
        <p:txBody>
          <a:bodyPr>
            <a:normAutofit/>
          </a:bodyPr>
          <a:lstStyle/>
          <a:p>
            <a:pPr>
              <a:spcAft>
                <a:spcPts val="600"/>
              </a:spcAft>
            </a:pPr>
            <a:fld id="{48F63A3B-78C7-47BE-AE5E-E10140E04643}" type="slidenum">
              <a:rPr lang="en-US">
                <a:solidFill>
                  <a:srgbClr val="FFFFFF"/>
                </a:solidFill>
              </a:rPr>
              <a:pPr>
                <a:spcAft>
                  <a:spcPts val="600"/>
                </a:spcAft>
              </a:pPr>
              <a:t>12</a:t>
            </a:fld>
            <a:endParaRPr lang="en-US">
              <a:solidFill>
                <a:srgbClr val="FFFFFF"/>
              </a:solidFill>
            </a:endParaRPr>
          </a:p>
        </p:txBody>
      </p:sp>
    </p:spTree>
    <p:extLst>
      <p:ext uri="{BB962C8B-B14F-4D97-AF65-F5344CB8AC3E}">
        <p14:creationId xmlns:p14="http://schemas.microsoft.com/office/powerpoint/2010/main" val="3351525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CE8B3134-4EF2-8CA2-D331-2334027BA61E}"/>
              </a:ext>
            </a:extLst>
          </p:cNvPr>
          <p:cNvPicPr>
            <a:picLocks noChangeAspect="1"/>
          </p:cNvPicPr>
          <p:nvPr/>
        </p:nvPicPr>
        <p:blipFill rotWithShape="1">
          <a:blip r:embed="rId2"/>
          <a:srcRect/>
          <a:stretch/>
        </p:blipFill>
        <p:spPr>
          <a:xfrm>
            <a:off x="20" y="10"/>
            <a:ext cx="12191980" cy="6857990"/>
          </a:xfrm>
          <a:prstGeom prst="rect">
            <a:avLst/>
          </a:prstGeom>
        </p:spPr>
      </p:pic>
      <p:sp>
        <p:nvSpPr>
          <p:cNvPr id="77" name="Rectangle 76">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001C43-842C-BA46-0DAC-B16786AD5F75}"/>
              </a:ext>
            </a:extLst>
          </p:cNvPr>
          <p:cNvSpPr>
            <a:spLocks noGrp="1"/>
          </p:cNvSpPr>
          <p:nvPr>
            <p:ph type="title"/>
          </p:nvPr>
        </p:nvSpPr>
        <p:spPr>
          <a:xfrm>
            <a:off x="523875" y="5317240"/>
            <a:ext cx="11210925" cy="744836"/>
          </a:xfrm>
        </p:spPr>
        <p:txBody>
          <a:bodyPr vert="horz" lIns="91440" tIns="45720" rIns="91440" bIns="45720" rtlCol="0">
            <a:normAutofit/>
          </a:bodyPr>
          <a:lstStyle/>
          <a:p>
            <a:r>
              <a:rPr lang="en-US" sz="3600" kern="1200">
                <a:solidFill>
                  <a:schemeClr val="tx1">
                    <a:lumMod val="85000"/>
                    <a:lumOff val="15000"/>
                  </a:schemeClr>
                </a:solidFill>
                <a:latin typeface="+mj-lt"/>
                <a:ea typeface="+mj-ea"/>
                <a:cs typeface="+mj-cs"/>
              </a:rPr>
              <a:t>FOOTER OF THE WEBSITE</a:t>
            </a:r>
          </a:p>
        </p:txBody>
      </p:sp>
      <p:cxnSp>
        <p:nvCxnSpPr>
          <p:cNvPr id="79" name="Straight Connector 78">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8E67CB93-6D84-13CA-4D00-097019A580CC}"/>
              </a:ext>
            </a:extLst>
          </p:cNvPr>
          <p:cNvSpPr>
            <a:spLocks noGrp="1"/>
          </p:cNvSpPr>
          <p:nvPr>
            <p:ph type="sldNum" sz="quarter" idx="12"/>
          </p:nvPr>
        </p:nvSpPr>
        <p:spPr>
          <a:xfrm>
            <a:off x="8610600" y="6356350"/>
            <a:ext cx="2743200" cy="365125"/>
          </a:xfrm>
        </p:spPr>
        <p:txBody>
          <a:bodyPr vert="horz" lIns="91440" tIns="45720" rIns="91440" bIns="45720" rtlCol="0">
            <a:normAutofit/>
          </a:bodyPr>
          <a:lstStyle/>
          <a:p>
            <a:pPr defTabSz="914400">
              <a:spcAft>
                <a:spcPts val="600"/>
              </a:spcAft>
            </a:pPr>
            <a:fld id="{48F63A3B-78C7-47BE-AE5E-E10140E04643}" type="slidenum">
              <a:rPr lang="en-US">
                <a:solidFill>
                  <a:srgbClr val="FFFFFF"/>
                </a:solidFill>
                <a:latin typeface="+mn-lt"/>
                <a:cs typeface="+mn-cs"/>
              </a:rPr>
              <a:pPr defTabSz="914400">
                <a:spcAft>
                  <a:spcPts val="600"/>
                </a:spcAft>
              </a:pPr>
              <a:t>13</a:t>
            </a:fld>
            <a:endParaRPr lang="en-US">
              <a:solidFill>
                <a:srgbClr val="FFFFFF"/>
              </a:solidFill>
              <a:latin typeface="+mn-lt"/>
              <a:cs typeface="+mn-cs"/>
            </a:endParaRPr>
          </a:p>
        </p:txBody>
      </p:sp>
    </p:spTree>
    <p:extLst>
      <p:ext uri="{BB962C8B-B14F-4D97-AF65-F5344CB8AC3E}">
        <p14:creationId xmlns:p14="http://schemas.microsoft.com/office/powerpoint/2010/main" val="2692192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10A17C9-9908-B96C-8EB3-6DA1F4312D53}"/>
              </a:ext>
            </a:extLst>
          </p:cNvPr>
          <p:cNvSpPr txBox="1"/>
          <p:nvPr/>
        </p:nvSpPr>
        <p:spPr>
          <a:xfrm>
            <a:off x="838200" y="562271"/>
            <a:ext cx="10515600" cy="112841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5200" b="1">
                <a:latin typeface="+mj-lt"/>
                <a:ea typeface="+mj-ea"/>
                <a:cs typeface="+mj-cs"/>
              </a:rPr>
              <a:t>USERS IN DATABASE:</a:t>
            </a:r>
          </a:p>
        </p:txBody>
      </p:sp>
      <p:pic>
        <p:nvPicPr>
          <p:cNvPr id="5" name="Picture 6" descr="Graphical user interface, text, application, email&#10;&#10;Description automatically generated">
            <a:extLst>
              <a:ext uri="{FF2B5EF4-FFF2-40B4-BE49-F238E27FC236}">
                <a16:creationId xmlns:a16="http://schemas.microsoft.com/office/drawing/2014/main" id="{4945B37F-BA33-A5E8-427A-5A0C018CC32E}"/>
              </a:ext>
            </a:extLst>
          </p:cNvPr>
          <p:cNvPicPr>
            <a:picLocks noChangeAspect="1"/>
          </p:cNvPicPr>
          <p:nvPr/>
        </p:nvPicPr>
        <p:blipFill rotWithShape="1">
          <a:blip r:embed="rId2"/>
          <a:srcRect r="-1" b="24740"/>
          <a:stretch/>
        </p:blipFill>
        <p:spPr>
          <a:xfrm>
            <a:off x="838200" y="1845426"/>
            <a:ext cx="10512547" cy="4450303"/>
          </a:xfrm>
          <a:prstGeom prst="rect">
            <a:avLst/>
          </a:prstGeom>
        </p:spPr>
      </p:pic>
      <p:sp>
        <p:nvSpPr>
          <p:cNvPr id="2" name="Footer Placeholder 1">
            <a:extLst>
              <a:ext uri="{FF2B5EF4-FFF2-40B4-BE49-F238E27FC236}">
                <a16:creationId xmlns:a16="http://schemas.microsoft.com/office/drawing/2014/main" id="{7E3D370F-F6CD-6936-DE1C-87949558074F}"/>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gn="ctr">
              <a:spcAft>
                <a:spcPts val="600"/>
              </a:spcAft>
            </a:pPr>
            <a:endParaRPr lang="en-US" kern="1200">
              <a:solidFill>
                <a:schemeClr val="tx1">
                  <a:tint val="75000"/>
                </a:schemeClr>
              </a:solidFill>
              <a:latin typeface="+mn-lt"/>
              <a:ea typeface="+mn-ea"/>
              <a:cs typeface="+mn-cs"/>
            </a:endParaRPr>
          </a:p>
          <a:p>
            <a:pPr algn="ctr">
              <a:spcAft>
                <a:spcPts val="600"/>
              </a:spcAft>
            </a:pPr>
            <a:endParaRPr lang="en-US" kern="1200">
              <a:solidFill>
                <a:schemeClr val="tx1">
                  <a:tint val="75000"/>
                </a:schemeClr>
              </a:solidFill>
              <a:latin typeface="+mn-lt"/>
              <a:ea typeface="+mn-ea"/>
              <a:cs typeface="+mn-cs"/>
            </a:endParaRPr>
          </a:p>
        </p:txBody>
      </p:sp>
      <p:sp>
        <p:nvSpPr>
          <p:cNvPr id="3" name="Slide Number Placeholder 2">
            <a:extLst>
              <a:ext uri="{FF2B5EF4-FFF2-40B4-BE49-F238E27FC236}">
                <a16:creationId xmlns:a16="http://schemas.microsoft.com/office/drawing/2014/main" id="{0F7770D2-847A-3A95-0024-6E40DAD7CAE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48F63A3B-78C7-47BE-AE5E-E10140E04643}" type="slidenum">
              <a:rPr lang="en-US">
                <a:solidFill>
                  <a:schemeClr val="tx1">
                    <a:tint val="75000"/>
                  </a:schemeClr>
                </a:solidFill>
                <a:latin typeface="+mn-lt"/>
                <a:cs typeface="+mn-cs"/>
              </a:rPr>
              <a:pPr algn="r">
                <a:spcAft>
                  <a:spcPts val="600"/>
                </a:spcAft>
              </a:pPr>
              <a:t>14</a:t>
            </a:fld>
            <a:endParaRPr lang="en-US">
              <a:solidFill>
                <a:schemeClr val="tx1">
                  <a:tint val="75000"/>
                </a:schemeClr>
              </a:solidFill>
              <a:latin typeface="+mn-lt"/>
              <a:cs typeface="+mn-cs"/>
            </a:endParaRPr>
          </a:p>
        </p:txBody>
      </p:sp>
    </p:spTree>
    <p:extLst>
      <p:ext uri="{BB962C8B-B14F-4D97-AF65-F5344CB8AC3E}">
        <p14:creationId xmlns:p14="http://schemas.microsoft.com/office/powerpoint/2010/main" val="2981656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83F7D2E-080D-DBDD-73C4-3C38A2B77908}"/>
              </a:ext>
            </a:extLst>
          </p:cNvPr>
          <p:cNvSpPr>
            <a:spLocks noGrp="1"/>
          </p:cNvSpPr>
          <p:nvPr>
            <p:ph type="title"/>
          </p:nvPr>
        </p:nvSpPr>
        <p:spPr>
          <a:xfrm>
            <a:off x="267989" y="748432"/>
            <a:ext cx="3962061" cy="1402100"/>
          </a:xfrm>
        </p:spPr>
        <p:txBody>
          <a:bodyPr anchor="t">
            <a:normAutofit/>
          </a:bodyPr>
          <a:lstStyle/>
          <a:p>
            <a:r>
              <a:rPr lang="en-US" sz="3600" dirty="0"/>
              <a:t>CONCLUSION AND SCOPE</a:t>
            </a:r>
          </a:p>
        </p:txBody>
      </p:sp>
      <p:sp>
        <p:nvSpPr>
          <p:cNvPr id="23" name="Rectangle 11">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3">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15">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Rectangle 17">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Content Placeholder 2">
            <a:extLst>
              <a:ext uri="{FF2B5EF4-FFF2-40B4-BE49-F238E27FC236}">
                <a16:creationId xmlns:a16="http://schemas.microsoft.com/office/drawing/2014/main" id="{2BE8FDE3-DBA4-6A04-C75D-E56FE92EF368}"/>
              </a:ext>
            </a:extLst>
          </p:cNvPr>
          <p:cNvSpPr>
            <a:spLocks noGrp="1"/>
          </p:cNvSpPr>
          <p:nvPr>
            <p:ph idx="1"/>
          </p:nvPr>
        </p:nvSpPr>
        <p:spPr>
          <a:xfrm>
            <a:off x="3998802" y="1002430"/>
            <a:ext cx="7163208" cy="5112708"/>
          </a:xfrm>
        </p:spPr>
        <p:txBody>
          <a:bodyPr vert="horz" lIns="91440" tIns="45720" rIns="91440" bIns="45720" rtlCol="0" anchor="t">
            <a:normAutofit lnSpcReduction="10000"/>
          </a:bodyPr>
          <a:lstStyle/>
          <a:p>
            <a:r>
              <a:rPr lang="en-US" sz="2600" dirty="0">
                <a:solidFill>
                  <a:srgbClr val="202C8F"/>
                </a:solidFill>
                <a:latin typeface="Times New Roman"/>
                <a:cs typeface="Times New Roman"/>
              </a:rPr>
              <a:t>In conclusion, this website will help real estate professional or agency to establish a strong online presence and attract potential clients. With a user-friendly interface, responsive design, and informative content, a real estate website can serve as a valuable tool for showcasing properties, providing important information to buyers and sellers, and generating leads. By incorporating features such as property listings, search functionality, mortgage calculators, and contact forms, a well-designed real estate website can enhance the overall customer experience and streamline the buying or selling process</a:t>
            </a:r>
            <a:r>
              <a:rPr lang="en-US" sz="1200" dirty="0">
                <a:solidFill>
                  <a:schemeClr val="tx1"/>
                </a:solidFill>
                <a:latin typeface="Times New Roman"/>
                <a:cs typeface="Times New Roman"/>
              </a:rPr>
              <a:t>.</a:t>
            </a:r>
            <a:endParaRPr lang="en-US">
              <a:solidFill>
                <a:schemeClr val="tx1"/>
              </a:solidFill>
              <a:cs typeface="Sabon Next LT"/>
            </a:endParaRPr>
          </a:p>
          <a:p>
            <a:endParaRPr lang="en-US" sz="2000" dirty="0">
              <a:solidFill>
                <a:schemeClr val="tx1"/>
              </a:solidFill>
              <a:ea typeface="+mn-lt"/>
              <a:cs typeface="+mn-lt"/>
            </a:endParaRPr>
          </a:p>
          <a:p>
            <a:endParaRPr lang="en-US" sz="2000" dirty="0">
              <a:solidFill>
                <a:schemeClr val="tx1"/>
              </a:solidFill>
              <a:ea typeface="+mn-lt"/>
              <a:cs typeface="+mn-lt"/>
            </a:endParaRPr>
          </a:p>
          <a:p>
            <a:endParaRPr lang="en-US" sz="2000" dirty="0">
              <a:solidFill>
                <a:schemeClr val="tx1"/>
              </a:solidFill>
              <a:ea typeface="+mn-lt"/>
              <a:cs typeface="+mn-lt"/>
            </a:endParaRPr>
          </a:p>
          <a:p>
            <a:endParaRPr lang="en-US" sz="2000" dirty="0">
              <a:solidFill>
                <a:srgbClr val="1F2C8F"/>
              </a:solidFill>
              <a:cs typeface="Sabon Next LT"/>
            </a:endParaRPr>
          </a:p>
        </p:txBody>
      </p:sp>
      <p:sp>
        <p:nvSpPr>
          <p:cNvPr id="4" name="Footer Placeholder 3">
            <a:extLst>
              <a:ext uri="{FF2B5EF4-FFF2-40B4-BE49-F238E27FC236}">
                <a16:creationId xmlns:a16="http://schemas.microsoft.com/office/drawing/2014/main" id="{D5BA2433-990B-A170-369A-3DF4A9B33BFA}"/>
              </a:ext>
            </a:extLst>
          </p:cNvPr>
          <p:cNvSpPr>
            <a:spLocks noGrp="1"/>
          </p:cNvSpPr>
          <p:nvPr>
            <p:ph type="ftr" sz="quarter" idx="13"/>
          </p:nvPr>
        </p:nvSpPr>
        <p:spPr>
          <a:xfrm>
            <a:off x="4038600" y="6356350"/>
            <a:ext cx="4114800" cy="365125"/>
          </a:xfrm>
        </p:spPr>
        <p:txBody>
          <a:bodyPr>
            <a:normAutofit/>
          </a:bodyPr>
          <a:lstStyle/>
          <a:p>
            <a:pPr algn="ctr"/>
            <a:endParaRPr lang="en-US">
              <a:latin typeface="Arial"/>
              <a:cs typeface="Arial"/>
            </a:endParaRPr>
          </a:p>
          <a:p>
            <a:endParaRPr lang="en-US" dirty="0">
              <a:latin typeface="Arial"/>
              <a:cs typeface="Arial"/>
            </a:endParaRPr>
          </a:p>
        </p:txBody>
      </p:sp>
      <p:sp>
        <p:nvSpPr>
          <p:cNvPr id="5" name="Slide Number Placeholder 4">
            <a:extLst>
              <a:ext uri="{FF2B5EF4-FFF2-40B4-BE49-F238E27FC236}">
                <a16:creationId xmlns:a16="http://schemas.microsoft.com/office/drawing/2014/main" id="{BF7F20BE-640F-EFAB-3A43-2AA146DB42BF}"/>
              </a:ext>
            </a:extLst>
          </p:cNvPr>
          <p:cNvSpPr>
            <a:spLocks noGrp="1"/>
          </p:cNvSpPr>
          <p:nvPr>
            <p:ph type="sldNum" sz="quarter" idx="12"/>
          </p:nvPr>
        </p:nvSpPr>
        <p:spPr>
          <a:xfrm>
            <a:off x="8805333" y="6356350"/>
            <a:ext cx="2743200" cy="365125"/>
          </a:xfrm>
        </p:spPr>
        <p:txBody>
          <a:bodyPr>
            <a:normAutofit/>
          </a:bodyPr>
          <a:lstStyle/>
          <a:p>
            <a:pPr>
              <a:spcAft>
                <a:spcPts val="600"/>
              </a:spcAft>
            </a:pPr>
            <a:fld id="{48F63A3B-78C7-47BE-AE5E-E10140E04643}" type="slidenum">
              <a:rPr lang="en-US" smtClean="0"/>
              <a:pPr>
                <a:spcAft>
                  <a:spcPts val="600"/>
                </a:spcAft>
              </a:pPr>
              <a:t>15</a:t>
            </a:fld>
            <a:endParaRPr lang="en-US"/>
          </a:p>
        </p:txBody>
      </p:sp>
      <p:sp>
        <p:nvSpPr>
          <p:cNvPr id="28" name="Isosceles Triangle 19">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Isosceles Triangle 21">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4818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B80CC-96D4-E46D-9555-B10FC981F903}"/>
              </a:ext>
            </a:extLst>
          </p:cNvPr>
          <p:cNvSpPr>
            <a:spLocks noGrp="1"/>
          </p:cNvSpPr>
          <p:nvPr>
            <p:ph type="title"/>
          </p:nvPr>
        </p:nvSpPr>
        <p:spPr>
          <a:xfrm>
            <a:off x="2059858" y="1828603"/>
            <a:ext cx="6766560" cy="768096"/>
          </a:xfrm>
        </p:spPr>
        <p:txBody>
          <a:bodyPr/>
          <a:lstStyle/>
          <a:p>
            <a:r>
              <a:rPr lang="en-IN" dirty="0"/>
              <a:t>Live link :-</a:t>
            </a:r>
          </a:p>
        </p:txBody>
      </p:sp>
      <p:sp>
        <p:nvSpPr>
          <p:cNvPr id="4" name="Slide Number Placeholder 3">
            <a:extLst>
              <a:ext uri="{FF2B5EF4-FFF2-40B4-BE49-F238E27FC236}">
                <a16:creationId xmlns:a16="http://schemas.microsoft.com/office/drawing/2014/main" id="{EE47268D-4AE7-7BD2-9CB8-8C97AE0F0995}"/>
              </a:ext>
            </a:extLst>
          </p:cNvPr>
          <p:cNvSpPr>
            <a:spLocks noGrp="1"/>
          </p:cNvSpPr>
          <p:nvPr>
            <p:ph type="sldNum" sz="quarter" idx="12"/>
          </p:nvPr>
        </p:nvSpPr>
        <p:spPr/>
        <p:txBody>
          <a:bodyPr/>
          <a:lstStyle/>
          <a:p>
            <a:fld id="{48F63A3B-78C7-47BE-AE5E-E10140E04643}" type="slidenum">
              <a:rPr lang="en-US" smtClean="0"/>
              <a:t>16</a:t>
            </a:fld>
            <a:endParaRPr lang="en-US" dirty="0"/>
          </a:p>
        </p:txBody>
      </p:sp>
      <p:sp>
        <p:nvSpPr>
          <p:cNvPr id="6" name="TextBox 5">
            <a:extLst>
              <a:ext uri="{FF2B5EF4-FFF2-40B4-BE49-F238E27FC236}">
                <a16:creationId xmlns:a16="http://schemas.microsoft.com/office/drawing/2014/main" id="{8C3C7A63-7C08-D97E-CA78-2FD330320F39}"/>
              </a:ext>
            </a:extLst>
          </p:cNvPr>
          <p:cNvSpPr txBox="1"/>
          <p:nvPr/>
        </p:nvSpPr>
        <p:spPr>
          <a:xfrm>
            <a:off x="2591820" y="3131555"/>
            <a:ext cx="8072284" cy="707886"/>
          </a:xfrm>
          <a:prstGeom prst="rect">
            <a:avLst/>
          </a:prstGeom>
          <a:noFill/>
        </p:spPr>
        <p:txBody>
          <a:bodyPr wrap="square" lIns="91440" tIns="45720" rIns="91440" bIns="45720" rtlCol="0" anchor="t">
            <a:spAutoFit/>
          </a:bodyPr>
          <a:lstStyle/>
          <a:p>
            <a:r>
              <a:rPr lang="en-IN" sz="4000" u="sng" dirty="0">
                <a:solidFill>
                  <a:srgbClr val="0000FF"/>
                </a:solidFill>
                <a:latin typeface="Times New Roman"/>
                <a:cs typeface="Times New Roman"/>
                <a:hlinkClick r:id="rId2"/>
              </a:rPr>
              <a:t>https://github.com/B70-Yugal</a:t>
            </a:r>
            <a:endParaRPr lang="en-US" sz="4000">
              <a:solidFill>
                <a:srgbClr val="000000"/>
              </a:solidFill>
              <a:latin typeface="Times New Roman"/>
              <a:cs typeface="Times New Roman"/>
            </a:endParaRPr>
          </a:p>
        </p:txBody>
      </p:sp>
    </p:spTree>
    <p:extLst>
      <p:ext uri="{BB962C8B-B14F-4D97-AF65-F5344CB8AC3E}">
        <p14:creationId xmlns:p14="http://schemas.microsoft.com/office/powerpoint/2010/main" val="2334424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building, outdoor, resort&#10;&#10;Description automatically generated">
            <a:extLst>
              <a:ext uri="{FF2B5EF4-FFF2-40B4-BE49-F238E27FC236}">
                <a16:creationId xmlns:a16="http://schemas.microsoft.com/office/drawing/2014/main" id="{319E4E49-0ED3-6092-F528-B961C3A81995}"/>
              </a:ext>
            </a:extLst>
          </p:cNvPr>
          <p:cNvPicPr>
            <a:picLocks noChangeAspect="1"/>
          </p:cNvPicPr>
          <p:nvPr/>
        </p:nvPicPr>
        <p:blipFill rotWithShape="1">
          <a:blip r:embed="rId2">
            <a:alphaModFix amt="50000"/>
          </a:blip>
          <a:srcRect t="7260" b="7834"/>
          <a:stretch/>
        </p:blipFill>
        <p:spPr>
          <a:xfrm>
            <a:off x="20" y="1"/>
            <a:ext cx="12191980" cy="6857999"/>
          </a:xfrm>
          <a:prstGeom prst="rect">
            <a:avLst/>
          </a:prstGeom>
        </p:spPr>
      </p:pic>
      <p:sp>
        <p:nvSpPr>
          <p:cNvPr id="4" name="TextBox 3">
            <a:extLst>
              <a:ext uri="{FF2B5EF4-FFF2-40B4-BE49-F238E27FC236}">
                <a16:creationId xmlns:a16="http://schemas.microsoft.com/office/drawing/2014/main" id="{B21D2B08-D60D-40EE-5473-E81943383F7A}"/>
              </a:ext>
            </a:extLst>
          </p:cNvPr>
          <p:cNvSpPr txBox="1"/>
          <p:nvPr/>
        </p:nvSpPr>
        <p:spPr>
          <a:xfrm>
            <a:off x="1524000" y="1122362"/>
            <a:ext cx="9144000" cy="2900518"/>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defTabSz="914400">
              <a:lnSpc>
                <a:spcPct val="90000"/>
              </a:lnSpc>
              <a:spcBef>
                <a:spcPct val="0"/>
              </a:spcBef>
              <a:spcAft>
                <a:spcPts val="600"/>
              </a:spcAft>
            </a:pPr>
            <a:r>
              <a:rPr lang="en-US" sz="6000" b="1" cap="all">
                <a:solidFill>
                  <a:srgbClr val="FFFFFF"/>
                </a:solidFill>
                <a:latin typeface="+mj-lt"/>
                <a:ea typeface="+mj-ea"/>
                <a:cs typeface="+mj-cs"/>
              </a:rPr>
              <a:t>THANK YOU</a:t>
            </a:r>
            <a:endParaRPr lang="en-US" sz="6000">
              <a:solidFill>
                <a:srgbClr val="FFFFFF"/>
              </a:solidFill>
              <a:latin typeface="+mj-lt"/>
              <a:ea typeface="+mj-ea"/>
              <a:cs typeface="+mj-cs"/>
            </a:endParaRPr>
          </a:p>
        </p:txBody>
      </p:sp>
      <p:sp>
        <p:nvSpPr>
          <p:cNvPr id="3" name="Slide Number Placeholder 2">
            <a:extLst>
              <a:ext uri="{FF2B5EF4-FFF2-40B4-BE49-F238E27FC236}">
                <a16:creationId xmlns:a16="http://schemas.microsoft.com/office/drawing/2014/main" id="{9CB62B40-42C3-5B87-A271-6048AC51A2F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defTabSz="914400">
              <a:spcAft>
                <a:spcPts val="600"/>
              </a:spcAft>
              <a:defRPr/>
            </a:pPr>
            <a:fld id="{48F63A3B-78C7-47BE-AE5E-E10140E04643}" type="slidenum">
              <a:rPr lang="en-US">
                <a:solidFill>
                  <a:srgbClr val="FFFFFF"/>
                </a:solidFill>
                <a:latin typeface="Calibri" panose="020F0502020204030204"/>
                <a:cs typeface="+mn-cs"/>
              </a:rPr>
              <a:pPr algn="r" defTabSz="914400">
                <a:spcAft>
                  <a:spcPts val="600"/>
                </a:spcAft>
                <a:defRPr/>
              </a:pPr>
              <a:t>17</a:t>
            </a:fld>
            <a:endParaRPr lang="en-US">
              <a:solidFill>
                <a:srgbClr val="FFFFFF"/>
              </a:solidFill>
              <a:latin typeface="Calibri" panose="020F0502020204030204"/>
              <a:cs typeface="+mn-cs"/>
            </a:endParaRPr>
          </a:p>
        </p:txBody>
      </p:sp>
    </p:spTree>
    <p:extLst>
      <p:ext uri="{BB962C8B-B14F-4D97-AF65-F5344CB8AC3E}">
        <p14:creationId xmlns:p14="http://schemas.microsoft.com/office/powerpoint/2010/main" val="191212064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9B96D-B038-898D-2EC1-78EC403735F2}"/>
              </a:ext>
            </a:extLst>
          </p:cNvPr>
          <p:cNvSpPr>
            <a:spLocks noGrp="1"/>
          </p:cNvSpPr>
          <p:nvPr>
            <p:ph type="title"/>
          </p:nvPr>
        </p:nvSpPr>
        <p:spPr>
          <a:xfrm>
            <a:off x="3937398" y="995812"/>
            <a:ext cx="7638994" cy="1143574"/>
          </a:xfrm>
        </p:spPr>
        <p:txBody>
          <a:bodyPr/>
          <a:lstStyle/>
          <a:p>
            <a:r>
              <a:rPr lang="en-US" sz="3200" u="sng" dirty="0">
                <a:solidFill>
                  <a:schemeClr val="tx1"/>
                </a:solidFill>
                <a:ea typeface="+mj-lt"/>
                <a:cs typeface="+mj-lt"/>
              </a:rPr>
              <a:t>PROJECT: REAL ESTATE WEBSITE</a:t>
            </a:r>
            <a:br>
              <a:rPr lang="en-US" sz="3200" u="sng" dirty="0">
                <a:ea typeface="+mj-lt"/>
                <a:cs typeface="+mj-lt"/>
              </a:rPr>
            </a:br>
            <a:endParaRPr lang="en-US" sz="3200" b="0">
              <a:solidFill>
                <a:schemeClr val="tx1"/>
              </a:solidFill>
              <a:ea typeface="+mj-lt"/>
              <a:cs typeface="+mj-lt"/>
            </a:endParaRPr>
          </a:p>
        </p:txBody>
      </p:sp>
      <p:sp>
        <p:nvSpPr>
          <p:cNvPr id="3" name="Content Placeholder 2">
            <a:extLst>
              <a:ext uri="{FF2B5EF4-FFF2-40B4-BE49-F238E27FC236}">
                <a16:creationId xmlns:a16="http://schemas.microsoft.com/office/drawing/2014/main" id="{1B2B22F2-EF26-F795-01B2-CF07932E93D3}"/>
              </a:ext>
            </a:extLst>
          </p:cNvPr>
          <p:cNvSpPr>
            <a:spLocks noGrp="1"/>
          </p:cNvSpPr>
          <p:nvPr>
            <p:ph idx="1"/>
          </p:nvPr>
        </p:nvSpPr>
        <p:spPr>
          <a:xfrm>
            <a:off x="3782790" y="1996927"/>
            <a:ext cx="7992385" cy="4357048"/>
          </a:xfrm>
        </p:spPr>
        <p:txBody>
          <a:bodyPr vert="horz" lIns="91440" tIns="45720" rIns="91440" bIns="45720" rtlCol="0" anchor="t">
            <a:noAutofit/>
          </a:bodyPr>
          <a:lstStyle/>
          <a:p>
            <a:pPr>
              <a:spcBef>
                <a:spcPts val="1000"/>
              </a:spcBef>
            </a:pPr>
            <a:r>
              <a:rPr lang="en-US" sz="1800" b="1" dirty="0">
                <a:ea typeface="+mn-lt"/>
                <a:cs typeface="+mn-lt"/>
              </a:rPr>
              <a:t>Presented by:</a:t>
            </a:r>
            <a:endParaRPr lang="en-US" sz="1800" dirty="0">
              <a:ea typeface="+mn-lt"/>
              <a:cs typeface="+mn-lt"/>
            </a:endParaRPr>
          </a:p>
          <a:p>
            <a:pPr marL="285750" indent="-285750">
              <a:spcBef>
                <a:spcPts val="1000"/>
              </a:spcBef>
              <a:buFont typeface="Wingdings,Sans-Serif"/>
              <a:buChar char="v"/>
            </a:pPr>
            <a:r>
              <a:rPr lang="en-US" sz="1800" b="1" dirty="0">
                <a:ea typeface="+mn-lt"/>
                <a:cs typeface="+mn-lt"/>
              </a:rPr>
              <a:t>201500252            GAURI AGRAWAL</a:t>
            </a:r>
            <a:endParaRPr lang="en-US" sz="1800" dirty="0">
              <a:ea typeface="+mn-lt"/>
              <a:cs typeface="+mn-lt"/>
            </a:endParaRPr>
          </a:p>
          <a:p>
            <a:pPr marL="285750" indent="-285750">
              <a:spcBef>
                <a:spcPts val="1000"/>
              </a:spcBef>
              <a:buFont typeface="Wingdings,Sans-Serif"/>
              <a:buChar char="v"/>
            </a:pPr>
            <a:r>
              <a:rPr lang="en-US" sz="1800" b="1" dirty="0">
                <a:ea typeface="+mn-lt"/>
                <a:cs typeface="+mn-lt"/>
              </a:rPr>
              <a:t>201500661            SHIVANI SINGH</a:t>
            </a:r>
            <a:endParaRPr lang="en-US" sz="1800" dirty="0">
              <a:ea typeface="+mn-lt"/>
              <a:cs typeface="+mn-lt"/>
            </a:endParaRPr>
          </a:p>
          <a:p>
            <a:pPr marL="285750" indent="-285750">
              <a:spcBef>
                <a:spcPts val="1000"/>
              </a:spcBef>
              <a:buFont typeface="Wingdings,Sans-Serif"/>
              <a:buChar char="v"/>
            </a:pPr>
            <a:r>
              <a:rPr lang="en-US" sz="1800" b="1" dirty="0">
                <a:ea typeface="+mn-lt"/>
                <a:cs typeface="+mn-lt"/>
              </a:rPr>
              <a:t>201500835            YUGAL GAUTAM</a:t>
            </a:r>
            <a:endParaRPr lang="en-US" sz="1800" dirty="0">
              <a:ea typeface="+mn-lt"/>
              <a:cs typeface="+mn-lt"/>
            </a:endParaRPr>
          </a:p>
          <a:p>
            <a:pPr marL="285750" indent="-285750">
              <a:spcBef>
                <a:spcPts val="1000"/>
              </a:spcBef>
              <a:buFont typeface="Wingdings,Sans-Serif"/>
              <a:buChar char="v"/>
            </a:pPr>
            <a:endParaRPr lang="en-US" sz="1800" dirty="0">
              <a:ea typeface="+mn-lt"/>
              <a:cs typeface="+mn-lt"/>
            </a:endParaRPr>
          </a:p>
          <a:p>
            <a:pPr>
              <a:spcBef>
                <a:spcPts val="1000"/>
              </a:spcBef>
            </a:pPr>
            <a:r>
              <a:rPr lang="en-US" sz="1800" b="1" dirty="0">
                <a:ea typeface="+mn-lt"/>
                <a:cs typeface="+mn-lt"/>
              </a:rPr>
              <a:t>Mentor:</a:t>
            </a:r>
          </a:p>
          <a:p>
            <a:pPr>
              <a:spcBef>
                <a:spcPts val="1000"/>
              </a:spcBef>
            </a:pPr>
            <a:r>
              <a:rPr lang="en-US" sz="1800" b="1">
                <a:ea typeface="+mn-lt"/>
                <a:cs typeface="+mn-lt"/>
              </a:rPr>
              <a:t>MR AKASH KUMAR CHOUDHARY SIR </a:t>
            </a:r>
            <a:endParaRPr lang="en-US" b="1" dirty="0">
              <a:ea typeface="+mn-lt"/>
              <a:cs typeface="+mn-lt"/>
            </a:endParaRPr>
          </a:p>
          <a:p>
            <a:pPr>
              <a:spcBef>
                <a:spcPts val="1000"/>
              </a:spcBef>
            </a:pPr>
            <a:r>
              <a:rPr lang="en-US" sz="1800" b="1" dirty="0">
                <a:ea typeface="+mn-lt"/>
                <a:cs typeface="+mn-lt"/>
              </a:rPr>
              <a:t>(Technical Trainer in GLA University)</a:t>
            </a:r>
            <a:endParaRPr lang="en-US" b="1" dirty="0">
              <a:cs typeface="Sabon Next LT"/>
            </a:endParaRPr>
          </a:p>
          <a:p>
            <a:pPr>
              <a:spcBef>
                <a:spcPts val="1000"/>
              </a:spcBef>
            </a:pPr>
            <a:endParaRPr lang="en-US" dirty="0">
              <a:ea typeface="+mn-lt"/>
              <a:cs typeface="+mn-lt"/>
            </a:endParaRPr>
          </a:p>
          <a:p>
            <a:pPr marL="285750" indent="-285750">
              <a:spcBef>
                <a:spcPts val="1000"/>
              </a:spcBef>
              <a:buFont typeface="Wingdings,Sans-Serif"/>
              <a:buChar char="v"/>
            </a:pPr>
            <a:endParaRPr lang="en-US" dirty="0">
              <a:ea typeface="+mn-lt"/>
              <a:cs typeface="+mn-lt"/>
            </a:endParaRPr>
          </a:p>
          <a:p>
            <a:pPr>
              <a:spcBef>
                <a:spcPts val="1000"/>
              </a:spcBef>
            </a:pPr>
            <a:endParaRPr lang="en-US" dirty="0">
              <a:ea typeface="+mn-lt"/>
              <a:cs typeface="+mn-lt"/>
            </a:endParaRPr>
          </a:p>
          <a:p>
            <a:pPr algn="r">
              <a:spcBef>
                <a:spcPts val="1000"/>
              </a:spcBef>
            </a:pPr>
            <a:endParaRPr lang="en-US" dirty="0">
              <a:ea typeface="+mn-lt"/>
              <a:cs typeface="+mn-lt"/>
            </a:endParaRPr>
          </a:p>
          <a:p>
            <a:pPr algn="r">
              <a:spcBef>
                <a:spcPts val="1000"/>
              </a:spcBef>
            </a:pPr>
            <a:endParaRPr lang="en-US" dirty="0">
              <a:ea typeface="+mn-lt"/>
              <a:cs typeface="+mn-lt"/>
            </a:endParaRPr>
          </a:p>
          <a:p>
            <a:pPr algn="r">
              <a:spcBef>
                <a:spcPts val="1000"/>
              </a:spcBef>
            </a:pPr>
            <a:endParaRPr lang="en-US" dirty="0">
              <a:ea typeface="+mn-lt"/>
              <a:cs typeface="+mn-lt"/>
            </a:endParaRPr>
          </a:p>
          <a:p>
            <a:pPr algn="ctr">
              <a:spcBef>
                <a:spcPts val="1000"/>
              </a:spcBef>
            </a:pPr>
            <a:r>
              <a:rPr lang="en-US" dirty="0">
                <a:ea typeface="+mn-lt"/>
                <a:cs typeface="+mn-lt"/>
              </a:rPr>
              <a:t>                                                                                       </a:t>
            </a:r>
          </a:p>
          <a:p>
            <a:pPr algn="ctr">
              <a:spcBef>
                <a:spcPts val="1000"/>
              </a:spcBef>
            </a:pPr>
            <a:r>
              <a:rPr lang="en-US" dirty="0">
                <a:ea typeface="+mn-lt"/>
                <a:cs typeface="+mn-lt"/>
              </a:rPr>
              <a:t>                                        </a:t>
            </a:r>
          </a:p>
          <a:p>
            <a:pPr algn="ctr">
              <a:spcBef>
                <a:spcPts val="1000"/>
              </a:spcBef>
            </a:pPr>
            <a:endParaRPr lang="en-US" dirty="0">
              <a:ea typeface="+mn-lt"/>
              <a:cs typeface="+mn-lt"/>
            </a:endParaRPr>
          </a:p>
          <a:p>
            <a:endParaRPr lang="en-US" dirty="0">
              <a:cs typeface="Sabon Next LT"/>
            </a:endParaRPr>
          </a:p>
        </p:txBody>
      </p:sp>
      <p:sp>
        <p:nvSpPr>
          <p:cNvPr id="4" name="Footer Placeholder 3">
            <a:extLst>
              <a:ext uri="{FF2B5EF4-FFF2-40B4-BE49-F238E27FC236}">
                <a16:creationId xmlns:a16="http://schemas.microsoft.com/office/drawing/2014/main" id="{0EF6631B-67DF-6601-0E4F-BF1552C478D2}"/>
              </a:ext>
            </a:extLst>
          </p:cNvPr>
          <p:cNvSpPr>
            <a:spLocks noGrp="1"/>
          </p:cNvSpPr>
          <p:nvPr>
            <p:ph type="ftr" sz="quarter" idx="11"/>
          </p:nvPr>
        </p:nvSpPr>
        <p:spPr>
          <a:xfrm>
            <a:off x="5825832" y="6659591"/>
            <a:ext cx="3940935" cy="134799"/>
          </a:xfrm>
        </p:spPr>
        <p:txBody>
          <a:bodyPr/>
          <a:lstStyle/>
          <a:p>
            <a:pPr algn="ctr"/>
            <a:r>
              <a:rPr lang="en-US" dirty="0">
                <a:latin typeface="Arial"/>
                <a:cs typeface="Arial"/>
              </a:rPr>
              <a:t>  </a:t>
            </a:r>
          </a:p>
          <a:p>
            <a:endParaRPr lang="en-US" dirty="0"/>
          </a:p>
        </p:txBody>
      </p:sp>
      <p:sp>
        <p:nvSpPr>
          <p:cNvPr id="5" name="Slide Number Placeholder 4">
            <a:extLst>
              <a:ext uri="{FF2B5EF4-FFF2-40B4-BE49-F238E27FC236}">
                <a16:creationId xmlns:a16="http://schemas.microsoft.com/office/drawing/2014/main" id="{3612F19D-A7BF-6757-F1B3-2828B6134941}"/>
              </a:ext>
            </a:extLst>
          </p:cNvPr>
          <p:cNvSpPr>
            <a:spLocks noGrp="1"/>
          </p:cNvSpPr>
          <p:nvPr>
            <p:ph type="sldNum" sz="quarter" idx="12"/>
          </p:nvPr>
        </p:nvSpPr>
        <p:spPr>
          <a:xfrm>
            <a:off x="11122064" y="6520070"/>
            <a:ext cx="987552" cy="274320"/>
          </a:xfrm>
        </p:spPr>
        <p:txBody>
          <a:bodyPr/>
          <a:lstStyle/>
          <a:p>
            <a:fld id="{48F63A3B-78C7-47BE-AE5E-E10140E04643}" type="slidenum">
              <a:rPr lang="en-US" dirty="0"/>
              <a:t>3</a:t>
            </a:fld>
            <a:endParaRPr lang="en-US" dirty="0"/>
          </a:p>
        </p:txBody>
      </p:sp>
    </p:spTree>
    <p:extLst>
      <p:ext uri="{BB962C8B-B14F-4D97-AF65-F5344CB8AC3E}">
        <p14:creationId xmlns:p14="http://schemas.microsoft.com/office/powerpoint/2010/main" val="4280841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44" name="Rectangle 2243">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5">
            <a:extLst>
              <a:ext uri="{FF2B5EF4-FFF2-40B4-BE49-F238E27FC236}">
                <a16:creationId xmlns:a16="http://schemas.microsoft.com/office/drawing/2014/main" id="{6050FADB-E6A7-FF14-1A2B-4C9E5442585D}"/>
              </a:ext>
            </a:extLst>
          </p:cNvPr>
          <p:cNvPicPr>
            <a:picLocks noChangeAspect="1"/>
          </p:cNvPicPr>
          <p:nvPr/>
        </p:nvPicPr>
        <p:blipFill rotWithShape="1">
          <a:blip r:embed="rId2"/>
          <a:srcRect l="17778" r="9009"/>
          <a:stretch/>
        </p:blipFill>
        <p:spPr>
          <a:xfrm>
            <a:off x="621675" y="623275"/>
            <a:ext cx="5474323" cy="5607882"/>
          </a:xfrm>
          <a:prstGeom prst="rect">
            <a:avLst/>
          </a:prstGeom>
        </p:spPr>
      </p:pic>
      <p:sp>
        <p:nvSpPr>
          <p:cNvPr id="2246" name="Right Triangle 2245">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48" name="Rectangle 2247">
            <a:extLst>
              <a:ext uri="{FF2B5EF4-FFF2-40B4-BE49-F238E27FC236}">
                <a16:creationId xmlns:a16="http://schemas.microsoft.com/office/drawing/2014/main" id="{086A5A31-B10A-4793-84D4-D785959AE5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5201" y="623275"/>
            <a:ext cx="5141626"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a:xfrm>
            <a:off x="6889833" y="1188637"/>
            <a:ext cx="4218138" cy="1597228"/>
          </a:xfrm>
        </p:spPr>
        <p:txBody>
          <a:bodyPr vert="horz" lIns="91440" tIns="45720" rIns="91440" bIns="45720" rtlCol="0" anchor="ctr">
            <a:normAutofit/>
          </a:bodyPr>
          <a:lstStyle/>
          <a:p>
            <a:pPr>
              <a:lnSpc>
                <a:spcPct val="90000"/>
              </a:lnSpc>
            </a:pPr>
            <a:r>
              <a:rPr lang="en-US" sz="5000">
                <a:solidFill>
                  <a:schemeClr val="tx1"/>
                </a:solidFill>
              </a:rPr>
              <a:t>CONTENTS</a:t>
            </a:r>
            <a:endParaRPr lang="en-US" sz="5000" b="1">
              <a:solidFill>
                <a:schemeClr val="tx1"/>
              </a:solidFill>
            </a:endParaRPr>
          </a:p>
        </p:txBody>
      </p:sp>
      <p:graphicFrame>
        <p:nvGraphicFramePr>
          <p:cNvPr id="58" name="Content Placeholder 2">
            <a:extLst>
              <a:ext uri="{FF2B5EF4-FFF2-40B4-BE49-F238E27FC236}">
                <a16:creationId xmlns:a16="http://schemas.microsoft.com/office/drawing/2014/main" id="{5F0DC7A5-6B29-8B7E-B95B-83A5EAAB1BE8}"/>
              </a:ext>
            </a:extLst>
          </p:cNvPr>
          <p:cNvGraphicFramePr>
            <a:graphicFrameLocks noGrp="1"/>
          </p:cNvGraphicFramePr>
          <p:nvPr>
            <p:ph idx="1"/>
            <p:extLst>
              <p:ext uri="{D42A27DB-BD31-4B8C-83A1-F6EECF244321}">
                <p14:modId xmlns:p14="http://schemas.microsoft.com/office/powerpoint/2010/main" val="2765135192"/>
              </p:ext>
            </p:extLst>
          </p:nvPr>
        </p:nvGraphicFramePr>
        <p:xfrm>
          <a:off x="6889831" y="2998278"/>
          <a:ext cx="3917505" cy="18937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5553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5" name="Rectangle 19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1" name="Picture 190" descr="A midsection of a person holding a miniature house">
            <a:extLst>
              <a:ext uri="{FF2B5EF4-FFF2-40B4-BE49-F238E27FC236}">
                <a16:creationId xmlns:a16="http://schemas.microsoft.com/office/drawing/2014/main" id="{E4307BA5-CB5A-00D6-E97E-44E86D3A3BC4}"/>
              </a:ext>
            </a:extLst>
          </p:cNvPr>
          <p:cNvPicPr>
            <a:picLocks noChangeAspect="1"/>
          </p:cNvPicPr>
          <p:nvPr/>
        </p:nvPicPr>
        <p:blipFill rotWithShape="1">
          <a:blip r:embed="rId2"/>
          <a:srcRect l="6604" r="4646" b="-7"/>
          <a:stretch/>
        </p:blipFill>
        <p:spPr>
          <a:xfrm>
            <a:off x="2522356" y="10"/>
            <a:ext cx="9669642" cy="6857990"/>
          </a:xfrm>
          <a:prstGeom prst="rect">
            <a:avLst/>
          </a:prstGeom>
        </p:spPr>
      </p:pic>
      <p:sp>
        <p:nvSpPr>
          <p:cNvPr id="197" name="Rectangle 19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838200" y="365125"/>
            <a:ext cx="3822189" cy="1899912"/>
          </a:xfrm>
        </p:spPr>
        <p:txBody>
          <a:bodyPr>
            <a:normAutofit/>
          </a:bodyPr>
          <a:lstStyle/>
          <a:p>
            <a:r>
              <a:rPr lang="en-US" sz="3100" u="sng"/>
              <a:t>Introduction</a:t>
            </a:r>
          </a:p>
        </p:txBody>
      </p:sp>
      <p:sp>
        <p:nvSpPr>
          <p:cNvPr id="153" name="Content Placeholder 2">
            <a:extLst>
              <a:ext uri="{FF2B5EF4-FFF2-40B4-BE49-F238E27FC236}">
                <a16:creationId xmlns:a16="http://schemas.microsoft.com/office/drawing/2014/main" id="{1E0B8C4B-3A3C-9FD1-59FB-1666C1F09376}"/>
              </a:ext>
            </a:extLst>
          </p:cNvPr>
          <p:cNvSpPr>
            <a:spLocks noGrp="1"/>
          </p:cNvSpPr>
          <p:nvPr>
            <p:ph idx="1"/>
          </p:nvPr>
        </p:nvSpPr>
        <p:spPr>
          <a:xfrm>
            <a:off x="838200" y="2434201"/>
            <a:ext cx="3961710" cy="3742762"/>
          </a:xfrm>
        </p:spPr>
        <p:txBody>
          <a:bodyPr vert="horz" lIns="91440" tIns="45720" rIns="91440" bIns="45720" rtlCol="0" anchor="t">
            <a:normAutofit/>
          </a:bodyPr>
          <a:lstStyle/>
          <a:p>
            <a:pPr marL="285750" indent="-285750">
              <a:spcBef>
                <a:spcPts val="1000"/>
              </a:spcBef>
              <a:buFont typeface="'Wingdings 3',Sans-Serif" panose="020B0604020202020204" pitchFamily="34" charset="0"/>
              <a:buChar char=""/>
            </a:pPr>
            <a:r>
              <a:rPr lang="en-US" sz="2000" dirty="0">
                <a:latin typeface="Times New Roman"/>
                <a:ea typeface="+mn-lt"/>
                <a:cs typeface="+mn-lt"/>
              </a:rPr>
              <a:t>The project is aimed at developing an online website for the buyers to  purchase online property.</a:t>
            </a:r>
            <a:endParaRPr lang="en-US" sz="2000">
              <a:latin typeface="Times New Roman"/>
              <a:cs typeface="Sabon Next LT"/>
            </a:endParaRPr>
          </a:p>
          <a:p>
            <a:pPr marL="285750" indent="-285750">
              <a:spcBef>
                <a:spcPts val="1000"/>
              </a:spcBef>
              <a:buFont typeface="'Wingdings 3',Sans-Serif" panose="020B0604020202020204" pitchFamily="34" charset="0"/>
              <a:buChar char=""/>
            </a:pPr>
            <a:endParaRPr lang="en-US" sz="2000">
              <a:latin typeface="Times New Roman"/>
              <a:ea typeface="+mn-lt"/>
              <a:cs typeface="Sabon Next LT"/>
            </a:endParaRPr>
          </a:p>
          <a:p>
            <a:pPr marL="285750" indent="-285750">
              <a:spcBef>
                <a:spcPts val="1000"/>
              </a:spcBef>
              <a:buFont typeface="'Wingdings 3',Sans-Serif" panose="020B0604020202020204" pitchFamily="34" charset="0"/>
              <a:buChar char=""/>
            </a:pPr>
            <a:r>
              <a:rPr lang="en-US" sz="2000" dirty="0">
                <a:latin typeface="Times New Roman"/>
                <a:ea typeface="+mn-lt"/>
                <a:cs typeface="Times New Roman"/>
              </a:rPr>
              <a:t>The purpose of this project work is to develop an online system for buying and renting  properties  in an easy way which helps in saving time and effort of both the owner and the buyer</a:t>
            </a:r>
            <a:endParaRPr lang="en-US" sz="2000">
              <a:latin typeface="Times New Roman"/>
              <a:ea typeface="+mn-lt"/>
              <a:cs typeface="+mn-lt"/>
            </a:endParaRPr>
          </a:p>
          <a:p>
            <a:pPr marL="342900" indent="-342900">
              <a:buFont typeface="Arial" panose="020B0604020202020204" pitchFamily="34" charset="0"/>
              <a:buChar char="•"/>
            </a:pPr>
            <a:endParaRPr lang="en-US" sz="2000" dirty="0">
              <a:cs typeface="Sabon Next LT"/>
            </a:endParaRPr>
          </a:p>
          <a:p>
            <a:endParaRPr lang="en-US" sz="2000" dirty="0">
              <a:cs typeface="Sabon Next LT"/>
            </a:endParaRPr>
          </a:p>
        </p:txBody>
      </p:sp>
      <p:sp>
        <p:nvSpPr>
          <p:cNvPr id="14" name="Footer Placeholder 13">
            <a:extLst>
              <a:ext uri="{FF2B5EF4-FFF2-40B4-BE49-F238E27FC236}">
                <a16:creationId xmlns:a16="http://schemas.microsoft.com/office/drawing/2014/main" id="{03571BF2-FCCE-E7A0-736D-9168D2BBFF63}"/>
              </a:ext>
            </a:extLst>
          </p:cNvPr>
          <p:cNvSpPr>
            <a:spLocks noGrp="1"/>
          </p:cNvSpPr>
          <p:nvPr>
            <p:ph type="ftr" sz="quarter" idx="11"/>
          </p:nvPr>
        </p:nvSpPr>
        <p:spPr>
          <a:xfrm>
            <a:off x="4038600" y="6356350"/>
            <a:ext cx="4114800" cy="365125"/>
          </a:xfrm>
        </p:spPr>
        <p:txBody>
          <a:bodyPr>
            <a:normAutofit/>
          </a:bodyPr>
          <a:lstStyle/>
          <a:p>
            <a:pPr>
              <a:spcAft>
                <a:spcPts val="600"/>
              </a:spcAft>
            </a:pPr>
            <a:endParaRPr lang="en-US" b="1">
              <a:solidFill>
                <a:srgbClr val="FFFFFF"/>
              </a:solidFill>
              <a:latin typeface="Arial"/>
              <a:cs typeface="Arial"/>
            </a:endParaRP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a:xfrm>
            <a:off x="8610600" y="6356350"/>
            <a:ext cx="2743200" cy="365125"/>
          </a:xfrm>
        </p:spPr>
        <p:txBody>
          <a:bodyPr>
            <a:normAutofit/>
          </a:bodyPr>
          <a:lstStyle/>
          <a:p>
            <a:pPr>
              <a:spcAft>
                <a:spcPts val="600"/>
              </a:spcAft>
            </a:pPr>
            <a:r>
              <a:rPr lang="en-US">
                <a:solidFill>
                  <a:srgbClr val="FFFFFF"/>
                </a:solidFill>
              </a:rPr>
              <a:t>3</a:t>
            </a:r>
          </a:p>
        </p:txBody>
      </p:sp>
    </p:spTree>
    <p:extLst>
      <p:ext uri="{BB962C8B-B14F-4D97-AF65-F5344CB8AC3E}">
        <p14:creationId xmlns:p14="http://schemas.microsoft.com/office/powerpoint/2010/main" val="979622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A2E339BF-E6D7-DD0E-AF02-6813852EE723}"/>
              </a:ext>
            </a:extLst>
          </p:cNvPr>
          <p:cNvSpPr>
            <a:spLocks noGrp="1"/>
          </p:cNvSpPr>
          <p:nvPr>
            <p:ph type="body" idx="1"/>
          </p:nvPr>
        </p:nvSpPr>
        <p:spPr>
          <a:xfrm>
            <a:off x="1070879" y="3721995"/>
            <a:ext cx="4036333" cy="1709849"/>
          </a:xfrm>
        </p:spPr>
        <p:txBody>
          <a:bodyPr vert="horz" lIns="91440" tIns="45720" rIns="91440" bIns="45720" rtlCol="0" anchor="b">
            <a:noAutofit/>
          </a:bodyPr>
          <a:lstStyle/>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algn="l">
              <a:lnSpc>
                <a:spcPct val="90000"/>
              </a:lnSpc>
              <a:spcBef>
                <a:spcPts val="1000"/>
              </a:spcBef>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r>
              <a:rPr lang="en-US" sz="2000" dirty="0">
                <a:solidFill>
                  <a:schemeClr val="accent3">
                    <a:lumMod val="75000"/>
                  </a:schemeClr>
                </a:solidFill>
                <a:latin typeface="Times New Roman"/>
                <a:cs typeface="Times New Roman"/>
              </a:rPr>
              <a:t>This online Property management system can help you to get best property by just sitting at home or anywhere.</a:t>
            </a:r>
            <a:endParaRPr lang="en-US">
              <a:solidFill>
                <a:schemeClr val="accent3">
                  <a:lumMod val="75000"/>
                </a:schemeClr>
              </a:solidFill>
            </a:endParaRPr>
          </a:p>
          <a:p>
            <a:pPr marL="285750" indent="-285750" algn="l">
              <a:lnSpc>
                <a:spcPct val="90000"/>
              </a:lnSpc>
              <a:spcBef>
                <a:spcPts val="1000"/>
              </a:spcBef>
              <a:buFont typeface="Wingdings" panose="020B0604020202020204" pitchFamily="34" charset="0"/>
              <a:buChar char="q"/>
            </a:pPr>
            <a:endParaRPr lang="en-US" sz="2000" dirty="0">
              <a:solidFill>
                <a:schemeClr val="accent3">
                  <a:lumMod val="75000"/>
                </a:schemeClr>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r>
              <a:rPr lang="en-IN" sz="2000" dirty="0">
                <a:solidFill>
                  <a:schemeClr val="accent3">
                    <a:lumMod val="75000"/>
                  </a:schemeClr>
                </a:solidFill>
                <a:latin typeface="Times New Roman"/>
                <a:cs typeface="Times New Roman"/>
              </a:rPr>
              <a:t>This includes providing detailed information about available properties, such as their location, features, pricing, and images. The goal is to attract potential buyers or renters to view the listings and inquire about the properties.</a:t>
            </a:r>
            <a:endParaRPr lang="en-US" sz="2000" dirty="0">
              <a:solidFill>
                <a:schemeClr val="accent3">
                  <a:lumMod val="75000"/>
                </a:schemeClr>
              </a:solidFill>
              <a:latin typeface="Times New Roman"/>
              <a:cs typeface="Times New Roman"/>
            </a:endParaRPr>
          </a:p>
          <a:p>
            <a:pPr algn="just">
              <a:buFont typeface="Arial" panose="020B0604020202020204" pitchFamily="34" charset="0"/>
              <a:buChar char="•"/>
            </a:pPr>
            <a:endParaRPr lang="en-US" sz="1200" dirty="0">
              <a:solidFill>
                <a:schemeClr val="tx1"/>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2000" kern="1200" dirty="0">
              <a:solidFill>
                <a:schemeClr val="tx1"/>
              </a:solidFill>
              <a:latin typeface="Times New Roman"/>
              <a:cs typeface="Times New Roman"/>
            </a:endParaRPr>
          </a:p>
          <a:p>
            <a:pPr algn="l">
              <a:lnSpc>
                <a:spcPct val="90000"/>
              </a:lnSpc>
              <a:spcBef>
                <a:spcPts val="1000"/>
              </a:spcBef>
            </a:pPr>
            <a:endParaRPr lang="en-US" sz="2000" kern="1200" dirty="0">
              <a:solidFill>
                <a:schemeClr val="tx1"/>
              </a:solidFill>
              <a:latin typeface="Times New Roman"/>
              <a:cs typeface="Times New Roman"/>
            </a:endParaRPr>
          </a:p>
          <a:p>
            <a:pPr marL="285750" indent="-285750" algn="l">
              <a:lnSpc>
                <a:spcPct val="90000"/>
              </a:lnSpc>
              <a:spcBef>
                <a:spcPts val="1000"/>
              </a:spcBef>
              <a:buFont typeface="Wingdings" panose="020B0604020202020204" pitchFamily="34" charset="0"/>
              <a:buChar char="q"/>
            </a:pPr>
            <a:endParaRPr lang="en-US" sz="1600" kern="1200" dirty="0">
              <a:solidFill>
                <a:schemeClr val="tx1"/>
              </a:solidFill>
              <a:latin typeface="+mn-lt"/>
              <a:cs typeface="Sabon Next LT"/>
            </a:endParaRPr>
          </a:p>
        </p:txBody>
      </p:sp>
      <p:grpSp>
        <p:nvGrpSpPr>
          <p:cNvPr id="70" name="Group 6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71" name="Rectangle 7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Rectangle 7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4" descr="A picture containing outdoor, grass, sky, tree&#10;&#10;Description automatically generated">
            <a:extLst>
              <a:ext uri="{FF2B5EF4-FFF2-40B4-BE49-F238E27FC236}">
                <a16:creationId xmlns:a16="http://schemas.microsoft.com/office/drawing/2014/main" id="{154EC3BF-46F0-3FD6-E19A-DAD5A5DCEBE2}"/>
              </a:ext>
            </a:extLst>
          </p:cNvPr>
          <p:cNvPicPr>
            <a:picLocks noChangeAspect="1"/>
          </p:cNvPicPr>
          <p:nvPr/>
        </p:nvPicPr>
        <p:blipFill>
          <a:blip r:embed="rId2"/>
          <a:stretch>
            <a:fillRect/>
          </a:stretch>
        </p:blipFill>
        <p:spPr>
          <a:xfrm>
            <a:off x="6495245" y="1709671"/>
            <a:ext cx="4514045" cy="3009363"/>
          </a:xfrm>
          <a:prstGeom prst="rect">
            <a:avLst/>
          </a:prstGeom>
        </p:spPr>
      </p:pic>
    </p:spTree>
    <p:extLst>
      <p:ext uri="{BB962C8B-B14F-4D97-AF65-F5344CB8AC3E}">
        <p14:creationId xmlns:p14="http://schemas.microsoft.com/office/powerpoint/2010/main" val="2952923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p:txBody>
          <a:bodyPr/>
          <a:lstStyle/>
          <a:p>
            <a:r>
              <a:rPr lang="en-IN" sz="3600" u="sng" dirty="0">
                <a:ea typeface="+mj-lt"/>
                <a:cs typeface="+mj-lt"/>
              </a:rPr>
              <a:t> TECHNOLOGIES</a:t>
            </a:r>
            <a:r>
              <a:rPr lang="en-US" sz="3600" u="sng" dirty="0">
                <a:ea typeface="+mj-lt"/>
                <a:cs typeface="+mj-lt"/>
              </a:rPr>
              <a:t> AND DESCRIPTION</a:t>
            </a:r>
            <a:endParaRPr lang="en-US" sz="3600"/>
          </a:p>
        </p:txBody>
      </p:sp>
      <p:sp>
        <p:nvSpPr>
          <p:cNvPr id="7" name="Footer Placeholder 6">
            <a:extLst>
              <a:ext uri="{FF2B5EF4-FFF2-40B4-BE49-F238E27FC236}">
                <a16:creationId xmlns:a16="http://schemas.microsoft.com/office/drawing/2014/main" id="{3A122237-B06F-5E42-B051-D7859FC21D7D}"/>
              </a:ext>
            </a:extLst>
          </p:cNvPr>
          <p:cNvSpPr>
            <a:spLocks noGrp="1"/>
          </p:cNvSpPr>
          <p:nvPr>
            <p:ph type="ftr" sz="quarter" idx="11"/>
          </p:nvPr>
        </p:nvSpPr>
        <p:spPr>
          <a:xfrm>
            <a:off x="4206412" y="6488807"/>
            <a:ext cx="4262907" cy="370911"/>
          </a:xfrm>
        </p:spPr>
        <p:txBody>
          <a:bodyPr/>
          <a:lstStyle/>
          <a:p>
            <a:endParaRPr lang="en-US" b="1" dirty="0">
              <a:latin typeface="Arial"/>
              <a:cs typeface="Arial"/>
            </a:endParaRPr>
          </a:p>
          <a:p>
            <a:endParaRPr lang="en-US" b="1" dirty="0">
              <a:latin typeface="Arial"/>
              <a:cs typeface="Arial"/>
            </a:endParaRP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a:xfrm>
            <a:off x="10999030" y="6177566"/>
            <a:ext cx="987552" cy="274320"/>
          </a:xfrm>
        </p:spPr>
        <p:txBody>
          <a:bodyPr/>
          <a:lstStyle/>
          <a:p>
            <a:fld id="{48F63A3B-78C7-47BE-AE5E-E10140E04643}" type="slidenum">
              <a:rPr lang="en-US" smtClean="0"/>
              <a:t>7</a:t>
            </a:fld>
            <a:endParaRPr lang="en-US" dirty="0"/>
          </a:p>
        </p:txBody>
      </p:sp>
      <p:sp>
        <p:nvSpPr>
          <p:cNvPr id="4" name="Content Placeholder 3">
            <a:extLst>
              <a:ext uri="{FF2B5EF4-FFF2-40B4-BE49-F238E27FC236}">
                <a16:creationId xmlns:a16="http://schemas.microsoft.com/office/drawing/2014/main" id="{31E4FE39-C03F-C350-2FDE-D5946DCA2C0E}"/>
              </a:ext>
            </a:extLst>
          </p:cNvPr>
          <p:cNvSpPr>
            <a:spLocks noGrp="1"/>
          </p:cNvSpPr>
          <p:nvPr>
            <p:ph sz="half" idx="1"/>
          </p:nvPr>
        </p:nvSpPr>
        <p:spPr/>
        <p:txBody>
          <a:bodyPr vert="horz" lIns="91440" tIns="45720" rIns="91440" bIns="45720" rtlCol="0" anchor="t">
            <a:noAutofit/>
          </a:bodyPr>
          <a:lstStyle/>
          <a:p>
            <a:pPr marL="347345" indent="-347345">
              <a:spcBef>
                <a:spcPts val="1000"/>
              </a:spcBef>
              <a:buFont typeface="Wingdings,Sans-Serif" panose="020B0604020202020204" pitchFamily="34" charset="0"/>
              <a:buChar char="v"/>
            </a:pPr>
            <a:r>
              <a:rPr lang="en-IN" sz="2000" dirty="0">
                <a:solidFill>
                  <a:schemeClr val="tx1"/>
                </a:solidFill>
                <a:latin typeface="Times New Roman"/>
                <a:cs typeface="Times New Roman"/>
              </a:rPr>
              <a:t>The base technology used is based on </a:t>
            </a:r>
            <a:r>
              <a:rPr lang="en-IN" sz="2000" dirty="0">
                <a:solidFill>
                  <a:schemeClr val="tx1"/>
                </a:solidFill>
                <a:latin typeface="Times New Roman"/>
                <a:ea typeface="+mn-lt"/>
                <a:cs typeface="+mn-lt"/>
              </a:rPr>
              <a:t> REACT, HTML, CSS  and NODEJS.</a:t>
            </a:r>
            <a:endParaRPr lang="en-US" sz="2000" dirty="0">
              <a:solidFill>
                <a:schemeClr val="tx1"/>
              </a:solidFill>
              <a:latin typeface="Times New Roman"/>
              <a:ea typeface="+mn-lt"/>
              <a:cs typeface="+mn-lt"/>
            </a:endParaRPr>
          </a:p>
          <a:p>
            <a:pPr marL="347345" indent="-347345">
              <a:spcBef>
                <a:spcPts val="1000"/>
              </a:spcBef>
              <a:buFont typeface="Wingdings,Sans-Serif" panose="020B0604020202020204" pitchFamily="34" charset="0"/>
              <a:buChar char="v"/>
            </a:pPr>
            <a:endParaRPr lang="en-IN" sz="2000" dirty="0">
              <a:solidFill>
                <a:schemeClr val="tx1"/>
              </a:solidFill>
              <a:latin typeface="Times New Roman"/>
              <a:ea typeface="+mn-lt"/>
              <a:cs typeface="+mn-lt"/>
            </a:endParaRPr>
          </a:p>
          <a:p>
            <a:pPr marL="347345" indent="-347345">
              <a:spcBef>
                <a:spcPts val="1000"/>
              </a:spcBef>
              <a:buFont typeface="Wingdings,Sans-Serif" panose="020B0604020202020204" pitchFamily="34" charset="0"/>
              <a:buChar char="v"/>
            </a:pPr>
            <a:r>
              <a:rPr lang="en-IN" sz="2000" dirty="0">
                <a:solidFill>
                  <a:schemeClr val="tx1"/>
                </a:solidFill>
                <a:ea typeface="+mn-lt"/>
                <a:cs typeface="+mn-lt"/>
              </a:rPr>
              <a:t>Back end and Database management of this system is developed with the help of MongoDB  database. </a:t>
            </a:r>
            <a:endParaRPr lang="en-IN" sz="2000" dirty="0">
              <a:solidFill>
                <a:schemeClr val="tx1"/>
              </a:solidFill>
              <a:latin typeface="Times New Roman"/>
              <a:ea typeface="+mn-lt"/>
              <a:cs typeface="+mn-lt"/>
            </a:endParaRPr>
          </a:p>
          <a:p>
            <a:pPr marL="347345" indent="-347345">
              <a:spcBef>
                <a:spcPts val="1000"/>
              </a:spcBef>
              <a:buFont typeface="Wingdings,Sans-Serif" panose="020B0604020202020204" pitchFamily="34" charset="0"/>
              <a:buChar char="v"/>
            </a:pPr>
            <a:endParaRPr lang="en-US" sz="2000" dirty="0">
              <a:solidFill>
                <a:schemeClr val="tx1"/>
              </a:solidFill>
              <a:latin typeface="Times New Roman"/>
              <a:ea typeface="+mn-lt"/>
              <a:cs typeface="+mn-lt"/>
            </a:endParaRPr>
          </a:p>
          <a:p>
            <a:pPr marL="347345" indent="-347345">
              <a:spcBef>
                <a:spcPts val="1000"/>
              </a:spcBef>
              <a:buFont typeface="Wingdings,Sans-Serif" panose="020B0604020202020204" pitchFamily="34" charset="0"/>
              <a:buChar char="v"/>
            </a:pPr>
            <a:r>
              <a:rPr lang="en-US" sz="2000" dirty="0">
                <a:solidFill>
                  <a:schemeClr val="tx1"/>
                </a:solidFill>
                <a:latin typeface="Times New Roman"/>
                <a:ea typeface="+mn-lt"/>
                <a:cs typeface="+mn-lt"/>
              </a:rPr>
              <a:t>The architecture allows you to easily construct a three-tier architecture (front end, back end, database) entirely using  REACT , HTML,CSS ,JavaScript and MongoDB.</a:t>
            </a:r>
          </a:p>
          <a:p>
            <a:pPr marL="347345" indent="-347345"/>
            <a:endParaRPr lang="en-US" sz="2000" dirty="0">
              <a:solidFill>
                <a:schemeClr val="tx1"/>
              </a:solidFill>
              <a:latin typeface="Times New Roman"/>
              <a:cs typeface="Sabon Next LT"/>
            </a:endParaRPr>
          </a:p>
        </p:txBody>
      </p:sp>
    </p:spTree>
    <p:extLst>
      <p:ext uri="{BB962C8B-B14F-4D97-AF65-F5344CB8AC3E}">
        <p14:creationId xmlns:p14="http://schemas.microsoft.com/office/powerpoint/2010/main" val="2886474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Graphical user interface, text, application&#10;&#10;Description automatically generated">
            <a:extLst>
              <a:ext uri="{FF2B5EF4-FFF2-40B4-BE49-F238E27FC236}">
                <a16:creationId xmlns:a16="http://schemas.microsoft.com/office/drawing/2014/main" id="{7C9AB46C-827B-7288-D728-1988FDF0279A}"/>
              </a:ext>
            </a:extLst>
          </p:cNvPr>
          <p:cNvPicPr>
            <a:picLocks noChangeAspect="1"/>
          </p:cNvPicPr>
          <p:nvPr/>
        </p:nvPicPr>
        <p:blipFill rotWithShape="1">
          <a:blip r:embed="rId2"/>
          <a:srcRect l="20688"/>
          <a:stretch/>
        </p:blipFill>
        <p:spPr>
          <a:xfrm>
            <a:off x="1"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6D0FC69-BEFA-E816-ED8C-E7331597985B}"/>
              </a:ext>
            </a:extLst>
          </p:cNvPr>
          <p:cNvSpPr txBox="1"/>
          <p:nvPr/>
        </p:nvSpPr>
        <p:spPr>
          <a:xfrm>
            <a:off x="7531610" y="1461995"/>
            <a:ext cx="4584188" cy="4793795"/>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defTabSz="914400">
              <a:lnSpc>
                <a:spcPct val="90000"/>
              </a:lnSpc>
              <a:spcAft>
                <a:spcPts val="600"/>
              </a:spcAft>
              <a:buFont typeface="Arial" panose="020B0604020202020204" pitchFamily="34" charset="0"/>
              <a:buChar char="•"/>
            </a:pPr>
            <a:r>
              <a:rPr lang="en-US" b="1" dirty="0"/>
              <a:t>LOGIN PAGE:</a:t>
            </a:r>
            <a:endParaRPr lang="en-US" b="1">
              <a:cs typeface="Sabon Next LT"/>
            </a:endParaRPr>
          </a:p>
          <a:p>
            <a:pPr indent="-228600" defTabSz="914400">
              <a:lnSpc>
                <a:spcPct val="90000"/>
              </a:lnSpc>
              <a:spcAft>
                <a:spcPts val="600"/>
              </a:spcAft>
              <a:buFont typeface="Arial" panose="020B0604020202020204" pitchFamily="34" charset="0"/>
              <a:buChar char="•"/>
            </a:pPr>
            <a:endParaRPr lang="en-US" dirty="0">
              <a:cs typeface="Sabon Next LT"/>
            </a:endParaRPr>
          </a:p>
          <a:p>
            <a:pPr marL="285750" indent="-228600" defTabSz="914400">
              <a:lnSpc>
                <a:spcPct val="90000"/>
              </a:lnSpc>
              <a:spcAft>
                <a:spcPts val="600"/>
              </a:spcAft>
              <a:buFont typeface="Arial" panose="020B0604020202020204" pitchFamily="34" charset="0"/>
              <a:buChar char="•"/>
            </a:pPr>
            <a:r>
              <a:rPr lang="en-US" dirty="0"/>
              <a:t>Enter registered email id and password then click on the  "SIGN IN "   button.</a:t>
            </a:r>
            <a:endParaRPr lang="en-US" dirty="0">
              <a:cs typeface="Sabon Next LT"/>
            </a:endParaRPr>
          </a:p>
          <a:p>
            <a:pPr marL="285750" indent="-228600" defTabSz="914400">
              <a:lnSpc>
                <a:spcPct val="90000"/>
              </a:lnSpc>
              <a:spcAft>
                <a:spcPts val="600"/>
              </a:spcAft>
              <a:buFont typeface="Arial" panose="020B0604020202020204" pitchFamily="34" charset="0"/>
              <a:buChar char="•"/>
            </a:pPr>
            <a:endParaRPr lang="en-US" dirty="0">
              <a:cs typeface="Sabon Next LT"/>
            </a:endParaRPr>
          </a:p>
          <a:p>
            <a:pPr marL="285750" indent="-228600" defTabSz="914400">
              <a:lnSpc>
                <a:spcPct val="90000"/>
              </a:lnSpc>
              <a:spcAft>
                <a:spcPts val="600"/>
              </a:spcAft>
              <a:buFont typeface="Arial" panose="020B0604020202020204" pitchFamily="34" charset="0"/>
              <a:buChar char="•"/>
            </a:pPr>
            <a:r>
              <a:rPr lang="en-US" dirty="0"/>
              <a:t> If the user is not registered then click on  "NEW HERE" Button .</a:t>
            </a:r>
            <a:br>
              <a:rPr lang="en-US" dirty="0"/>
            </a:br>
            <a:endParaRPr lang="en-US" dirty="0">
              <a:cs typeface="Sabon Next LT"/>
            </a:endParaRPr>
          </a:p>
          <a:p>
            <a:pPr marL="285750" indent="-228600" defTabSz="914400">
              <a:lnSpc>
                <a:spcPct val="90000"/>
              </a:lnSpc>
              <a:spcAft>
                <a:spcPts val="600"/>
              </a:spcAft>
              <a:buFont typeface="Arial" panose="020B0604020202020204" pitchFamily="34" charset="0"/>
              <a:buChar char="•"/>
            </a:pPr>
            <a:r>
              <a:rPr lang="en-US" dirty="0"/>
              <a:t> Notifications will announce themselves if the username or password doesn’t  match or gets any invalid entry accordingly .</a:t>
            </a:r>
            <a:endParaRPr lang="en-US" dirty="0">
              <a:cs typeface="Sabon Next LT"/>
            </a:endParaRPr>
          </a:p>
          <a:p>
            <a:pPr marL="285750" indent="-228600" defTabSz="914400">
              <a:lnSpc>
                <a:spcPct val="90000"/>
              </a:lnSpc>
              <a:spcAft>
                <a:spcPts val="600"/>
              </a:spcAft>
              <a:buFont typeface="Arial" panose="020B0604020202020204" pitchFamily="34" charset="0"/>
              <a:buChar char="•"/>
            </a:pPr>
            <a:endParaRPr lang="en-US" dirty="0">
              <a:cs typeface="Sabon Next LT"/>
            </a:endParaRPr>
          </a:p>
          <a:p>
            <a:pPr marL="285750" indent="-228600" defTabSz="914400">
              <a:lnSpc>
                <a:spcPct val="90000"/>
              </a:lnSpc>
              <a:spcAft>
                <a:spcPts val="600"/>
              </a:spcAft>
              <a:buFont typeface="Arial" panose="020B0604020202020204" pitchFamily="34" charset="0"/>
              <a:buChar char="•"/>
            </a:pPr>
            <a:r>
              <a:rPr lang="en-US" dirty="0">
                <a:cs typeface="Sabon Next LT"/>
              </a:rPr>
              <a:t>Password must contain an uppercase, lowercase, number and a special character.</a:t>
            </a:r>
          </a:p>
          <a:p>
            <a:pPr defTabSz="914400">
              <a:lnSpc>
                <a:spcPct val="90000"/>
              </a:lnSpc>
              <a:spcAft>
                <a:spcPts val="600"/>
              </a:spcAft>
            </a:pPr>
            <a:br>
              <a:rPr lang="en-US" sz="1400" dirty="0"/>
            </a:br>
            <a:endParaRPr lang="en-US" sz="1400">
              <a:cs typeface="Sabon Next LT"/>
            </a:endParaRPr>
          </a:p>
        </p:txBody>
      </p:sp>
      <p:sp>
        <p:nvSpPr>
          <p:cNvPr id="2" name="Footer Placeholder 1">
            <a:extLst>
              <a:ext uri="{FF2B5EF4-FFF2-40B4-BE49-F238E27FC236}">
                <a16:creationId xmlns:a16="http://schemas.microsoft.com/office/drawing/2014/main" id="{DA31A5FB-F0B0-E97C-610F-45415F29A83D}"/>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gn="ctr" defTabSz="914400">
              <a:spcAft>
                <a:spcPts val="600"/>
              </a:spcAft>
              <a:defRPr/>
            </a:pPr>
            <a:r>
              <a:rPr lang="en-US" kern="1200">
                <a:solidFill>
                  <a:srgbClr val="FFFFFF"/>
                </a:solidFill>
                <a:latin typeface="Calibri" panose="020F0502020204030204"/>
                <a:ea typeface="+mn-ea"/>
                <a:cs typeface="+mn-cs"/>
              </a:rPr>
              <a:t>Placement Ready: A Placement Readiness Website</a:t>
            </a:r>
          </a:p>
          <a:p>
            <a:pPr algn="ctr" defTabSz="914400">
              <a:spcAft>
                <a:spcPts val="600"/>
              </a:spcAft>
              <a:defRPr/>
            </a:pPr>
            <a:endParaRPr lang="en-US" kern="1200">
              <a:solidFill>
                <a:srgbClr val="FFFFFF"/>
              </a:solidFill>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60EB6362-7DED-B8D4-805D-2B7DEAE7FB5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defTabSz="914400">
              <a:spcAft>
                <a:spcPts val="600"/>
              </a:spcAft>
              <a:defRPr/>
            </a:pPr>
            <a:fld id="{48F63A3B-78C7-47BE-AE5E-E10140E04643}" type="slidenum">
              <a:rPr lang="en-US">
                <a:solidFill>
                  <a:prstClr val="black">
                    <a:tint val="75000"/>
                  </a:prstClr>
                </a:solidFill>
                <a:latin typeface="Calibri" panose="020F0502020204030204"/>
                <a:cs typeface="+mn-cs"/>
              </a:rPr>
              <a:pPr algn="r" defTabSz="914400">
                <a:spcAft>
                  <a:spcPts val="600"/>
                </a:spcAft>
                <a:defRPr/>
              </a:pPr>
              <a:t>1</a:t>
            </a:fld>
            <a:endParaRPr lang="en-US">
              <a:solidFill>
                <a:prstClr val="black">
                  <a:tint val="75000"/>
                </a:prstClr>
              </a:solidFill>
              <a:latin typeface="Calibri" panose="020F0502020204030204"/>
              <a:cs typeface="+mn-cs"/>
            </a:endParaRPr>
          </a:p>
        </p:txBody>
      </p:sp>
    </p:spTree>
    <p:extLst>
      <p:ext uri="{BB962C8B-B14F-4D97-AF65-F5344CB8AC3E}">
        <p14:creationId xmlns:p14="http://schemas.microsoft.com/office/powerpoint/2010/main" val="2422505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1">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5" descr="Graphical user interface, application, website&#10;&#10;Description automatically generated">
            <a:extLst>
              <a:ext uri="{FF2B5EF4-FFF2-40B4-BE49-F238E27FC236}">
                <a16:creationId xmlns:a16="http://schemas.microsoft.com/office/drawing/2014/main" id="{0C5128AD-EB67-3441-BF0C-454634D547EA}"/>
              </a:ext>
            </a:extLst>
          </p:cNvPr>
          <p:cNvPicPr>
            <a:picLocks noChangeAspect="1"/>
          </p:cNvPicPr>
          <p:nvPr/>
        </p:nvPicPr>
        <p:blipFill>
          <a:blip r:embed="rId2"/>
          <a:stretch>
            <a:fillRect/>
          </a:stretch>
        </p:blipFill>
        <p:spPr>
          <a:xfrm>
            <a:off x="245565" y="1097082"/>
            <a:ext cx="6447527" cy="3625834"/>
          </a:xfrm>
          <a:prstGeom prst="rect">
            <a:avLst/>
          </a:prstGeom>
        </p:spPr>
      </p:pic>
      <p:sp>
        <p:nvSpPr>
          <p:cNvPr id="18" name="Rectangle 17">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9BBA378-0844-C43D-4744-3961B3AD4EEA}"/>
              </a:ext>
            </a:extLst>
          </p:cNvPr>
          <p:cNvSpPr txBox="1"/>
          <p:nvPr/>
        </p:nvSpPr>
        <p:spPr>
          <a:xfrm>
            <a:off x="7239012" y="646623"/>
            <a:ext cx="4282984" cy="4896421"/>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pPr>
            <a:r>
              <a:rPr lang="en-US" b="1" dirty="0"/>
              <a:t>SIGN UP PAGE:</a:t>
            </a:r>
          </a:p>
          <a:p>
            <a:pPr indent="-228600" defTabSz="914400">
              <a:lnSpc>
                <a:spcPct val="90000"/>
              </a:lnSpc>
              <a:spcAft>
                <a:spcPts val="600"/>
              </a:spcAft>
              <a:buFont typeface="Arial" panose="020B0604020202020204" pitchFamily="34" charset="0"/>
              <a:buChar char="•"/>
            </a:pPr>
            <a:endParaRPr lang="en-US"/>
          </a:p>
          <a:p>
            <a:pPr marL="285750" indent="-228600" defTabSz="914400">
              <a:lnSpc>
                <a:spcPct val="90000"/>
              </a:lnSpc>
              <a:spcAft>
                <a:spcPts val="600"/>
              </a:spcAft>
              <a:buFont typeface="Arial" panose="020B0604020202020204" pitchFamily="34" charset="0"/>
              <a:buChar char="•"/>
            </a:pPr>
            <a:r>
              <a:rPr lang="en-US" dirty="0"/>
              <a:t>Enter valid first name and last name.</a:t>
            </a:r>
            <a:endParaRPr lang="en-US" dirty="0">
              <a:cs typeface="Sabon Next LT"/>
            </a:endParaRPr>
          </a:p>
          <a:p>
            <a:pPr marL="57150" defTabSz="914400">
              <a:lnSpc>
                <a:spcPct val="90000"/>
              </a:lnSpc>
              <a:spcAft>
                <a:spcPts val="600"/>
              </a:spcAft>
            </a:pPr>
            <a:endParaRPr lang="en-US">
              <a:cs typeface="Sabon Next LT"/>
            </a:endParaRPr>
          </a:p>
          <a:p>
            <a:pPr marL="285750" indent="-228600" defTabSz="914400">
              <a:lnSpc>
                <a:spcPct val="90000"/>
              </a:lnSpc>
              <a:spcAft>
                <a:spcPts val="600"/>
              </a:spcAft>
              <a:buFont typeface="Arial" panose="020B0604020202020204" pitchFamily="34" charset="0"/>
              <a:buChar char="•"/>
            </a:pPr>
            <a:r>
              <a:rPr lang="en-US" dirty="0"/>
              <a:t>Enter valid email id which is not registered.</a:t>
            </a:r>
            <a:endParaRPr lang="en-US" dirty="0">
              <a:cs typeface="Sabon Next LT"/>
            </a:endParaRPr>
          </a:p>
          <a:p>
            <a:pPr indent="-228600" defTabSz="914400">
              <a:lnSpc>
                <a:spcPct val="90000"/>
              </a:lnSpc>
              <a:spcAft>
                <a:spcPts val="600"/>
              </a:spcAft>
              <a:buFont typeface="Arial" panose="020B0604020202020204" pitchFamily="34" charset="0"/>
              <a:buChar char="•"/>
            </a:pPr>
            <a:endParaRPr lang="en-US"/>
          </a:p>
          <a:p>
            <a:pPr marL="285750" indent="-228600" defTabSz="914400">
              <a:lnSpc>
                <a:spcPct val="90000"/>
              </a:lnSpc>
              <a:spcAft>
                <a:spcPts val="600"/>
              </a:spcAft>
              <a:buFont typeface="Arial" panose="020B0604020202020204" pitchFamily="34" charset="0"/>
              <a:buChar char="•"/>
            </a:pPr>
            <a:r>
              <a:rPr lang="en-US" dirty="0"/>
              <a:t>Enter a strong password containing uppercase , lowercase ,number and special character.</a:t>
            </a:r>
            <a:endParaRPr lang="en-US" dirty="0">
              <a:cs typeface="Sabon Next LT"/>
            </a:endParaRPr>
          </a:p>
          <a:p>
            <a:pPr marL="285750" indent="-228600" defTabSz="914400">
              <a:lnSpc>
                <a:spcPct val="90000"/>
              </a:lnSpc>
              <a:spcAft>
                <a:spcPts val="600"/>
              </a:spcAft>
              <a:buFont typeface="Arial" panose="020B0604020202020204" pitchFamily="34" charset="0"/>
              <a:buChar char="•"/>
            </a:pPr>
            <a:endParaRPr lang="en-US"/>
          </a:p>
          <a:p>
            <a:pPr indent="-228600" defTabSz="914400">
              <a:lnSpc>
                <a:spcPct val="90000"/>
              </a:lnSpc>
              <a:spcAft>
                <a:spcPts val="600"/>
              </a:spcAft>
              <a:buFont typeface="Arial" panose="020B0604020202020204" pitchFamily="34" charset="0"/>
              <a:buChar char="•"/>
            </a:pPr>
            <a:endParaRPr lang="en-US"/>
          </a:p>
        </p:txBody>
      </p:sp>
      <p:sp>
        <p:nvSpPr>
          <p:cNvPr id="3" name="Slide Number Placeholder 2">
            <a:extLst>
              <a:ext uri="{FF2B5EF4-FFF2-40B4-BE49-F238E27FC236}">
                <a16:creationId xmlns:a16="http://schemas.microsoft.com/office/drawing/2014/main" id="{530D03D8-EB3B-5065-5B5D-488975E88E82}"/>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lgn="r" defTabSz="914400">
              <a:spcAft>
                <a:spcPts val="600"/>
              </a:spcAft>
            </a:pPr>
            <a:fld id="{48F63A3B-78C7-47BE-AE5E-E10140E04643}" type="slidenum">
              <a:rPr lang="en-US" smtClean="0">
                <a:solidFill>
                  <a:schemeClr val="tx1">
                    <a:tint val="75000"/>
                  </a:schemeClr>
                </a:solidFill>
                <a:latin typeface="+mn-lt"/>
                <a:cs typeface="+mn-cs"/>
              </a:rPr>
              <a:pPr algn="r" defTabSz="914400">
                <a:spcAft>
                  <a:spcPts val="600"/>
                </a:spcAft>
              </a:pPr>
              <a:t>8</a:t>
            </a:fld>
            <a:endParaRPr lang="en-US">
              <a:solidFill>
                <a:schemeClr val="tx1">
                  <a:tint val="75000"/>
                </a:schemeClr>
              </a:solidFill>
              <a:latin typeface="+mn-lt"/>
              <a:cs typeface="+mn-cs"/>
            </a:endParaRPr>
          </a:p>
        </p:txBody>
      </p:sp>
      <p:sp>
        <p:nvSpPr>
          <p:cNvPr id="20" name="Rectangle 19">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4826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2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0">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Graphical user interface&#10;&#10;Description automatically generated">
            <a:extLst>
              <a:ext uri="{FF2B5EF4-FFF2-40B4-BE49-F238E27FC236}">
                <a16:creationId xmlns:a16="http://schemas.microsoft.com/office/drawing/2014/main" id="{56DD2989-E6C5-6307-CAC2-A355314685AE}"/>
              </a:ext>
            </a:extLst>
          </p:cNvPr>
          <p:cNvPicPr>
            <a:picLocks noChangeAspect="1"/>
          </p:cNvPicPr>
          <p:nvPr/>
        </p:nvPicPr>
        <p:blipFill rotWithShape="1">
          <a:blip r:embed="rId2"/>
          <a:srcRect t="6306"/>
          <a:stretch/>
        </p:blipFill>
        <p:spPr>
          <a:xfrm>
            <a:off x="457200" y="457200"/>
            <a:ext cx="11277600" cy="5943600"/>
          </a:xfrm>
          <a:prstGeom prst="rect">
            <a:avLst/>
          </a:prstGeom>
        </p:spPr>
      </p:pic>
      <p:sp>
        <p:nvSpPr>
          <p:cNvPr id="3" name="Slide Number Placeholder 2">
            <a:extLst>
              <a:ext uri="{FF2B5EF4-FFF2-40B4-BE49-F238E27FC236}">
                <a16:creationId xmlns:a16="http://schemas.microsoft.com/office/drawing/2014/main" id="{FCFD0833-C98E-CE1D-549E-E35E91D00282}"/>
              </a:ext>
            </a:extLst>
          </p:cNvPr>
          <p:cNvSpPr>
            <a:spLocks noGrp="1"/>
          </p:cNvSpPr>
          <p:nvPr>
            <p:ph type="sldNum" sz="quarter" idx="12"/>
          </p:nvPr>
        </p:nvSpPr>
        <p:spPr>
          <a:xfrm>
            <a:off x="11704320" y="6455664"/>
            <a:ext cx="448056" cy="365125"/>
          </a:xfrm>
        </p:spPr>
        <p:txBody>
          <a:bodyPr vert="horz" lIns="91440" tIns="45720" rIns="91440" bIns="45720" rtlCol="0">
            <a:normAutofit/>
          </a:bodyPr>
          <a:lstStyle/>
          <a:p>
            <a:pPr defTabSz="914400">
              <a:spcAft>
                <a:spcPts val="600"/>
              </a:spcAft>
              <a:defRPr/>
            </a:pPr>
            <a:fld id="{48F63A3B-78C7-47BE-AE5E-E10140E04643}" type="slidenum">
              <a:rPr lang="en-US" sz="1100">
                <a:solidFill>
                  <a:srgbClr val="FFFFFF"/>
                </a:solidFill>
                <a:latin typeface="Calibri" panose="020F0502020204030204"/>
                <a:cs typeface="+mn-cs"/>
              </a:rPr>
              <a:pPr defTabSz="914400">
                <a:spcAft>
                  <a:spcPts val="600"/>
                </a:spcAft>
                <a:defRPr/>
              </a:pPr>
              <a:t>9</a:t>
            </a:fld>
            <a:endParaRPr lang="en-US" sz="1100">
              <a:solidFill>
                <a:srgbClr val="FFFFFF"/>
              </a:solidFill>
              <a:latin typeface="Calibri" panose="020F0502020204030204"/>
              <a:cs typeface="+mn-cs"/>
            </a:endParaRPr>
          </a:p>
        </p:txBody>
      </p:sp>
      <p:sp>
        <p:nvSpPr>
          <p:cNvPr id="5" name="TextBox 4">
            <a:extLst>
              <a:ext uri="{FF2B5EF4-FFF2-40B4-BE49-F238E27FC236}">
                <a16:creationId xmlns:a16="http://schemas.microsoft.com/office/drawing/2014/main" id="{48284F12-8CCC-5A92-3867-EFC7C39E8816}"/>
              </a:ext>
            </a:extLst>
          </p:cNvPr>
          <p:cNvSpPr txBox="1"/>
          <p:nvPr/>
        </p:nvSpPr>
        <p:spPr>
          <a:xfrm>
            <a:off x="1198181" y="2893765"/>
            <a:ext cx="6539819" cy="445756"/>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fontScale="55000" lnSpcReduction="20000"/>
          </a:bodyPr>
          <a:lstStyle/>
          <a:p>
            <a:pPr defTabSz="914400">
              <a:lnSpc>
                <a:spcPct val="90000"/>
              </a:lnSpc>
              <a:spcBef>
                <a:spcPct val="0"/>
              </a:spcBef>
              <a:spcAft>
                <a:spcPts val="600"/>
              </a:spcAft>
            </a:pPr>
            <a:endParaRPr lang="en-US" sz="5200" dirty="0">
              <a:solidFill>
                <a:srgbClr val="FFFFFF"/>
              </a:solidFill>
              <a:latin typeface="+mj-lt"/>
              <a:ea typeface="+mj-ea"/>
              <a:cs typeface="+mj-cs"/>
            </a:endParaRPr>
          </a:p>
        </p:txBody>
      </p:sp>
      <p:sp>
        <p:nvSpPr>
          <p:cNvPr id="7" name="TextBox 6">
            <a:extLst>
              <a:ext uri="{FF2B5EF4-FFF2-40B4-BE49-F238E27FC236}">
                <a16:creationId xmlns:a16="http://schemas.microsoft.com/office/drawing/2014/main" id="{49B19E8F-6B44-B015-7644-FA53173917DF}"/>
              </a:ext>
            </a:extLst>
          </p:cNvPr>
          <p:cNvSpPr txBox="1"/>
          <p:nvPr/>
        </p:nvSpPr>
        <p:spPr>
          <a:xfrm>
            <a:off x="2535527" y="711020"/>
            <a:ext cx="5044225" cy="1744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84410418"/>
      </p:ext>
    </p:extLst>
  </p:cSld>
  <p:clrMapOvr>
    <a:masterClrMapping/>
  </p:clrMapOvr>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Color-Block_Win32_jx_v9" id="{18518462-57BD-4B9F-9628-24DEFF39786A}" vid="{86105DA6-E613-46C4-BC07-43C4C2AF65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40</TotalTime>
  <Words>919</Words>
  <Application>Microsoft Office PowerPoint</Application>
  <PresentationFormat>Widescreen</PresentationFormat>
  <Paragraphs>132</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REAL ESTATE WEBSITE </vt:lpstr>
      <vt:lpstr>PROJECT: REAL ESTATE WEBSITE </vt:lpstr>
      <vt:lpstr>CONTENTS</vt:lpstr>
      <vt:lpstr>Introduction</vt:lpstr>
      <vt:lpstr>PowerPoint Presentation</vt:lpstr>
      <vt:lpstr> TECHNOLOGIES AND DESCRIPTION</vt:lpstr>
      <vt:lpstr>PowerPoint Presentation</vt:lpstr>
      <vt:lpstr>PowerPoint Presentation</vt:lpstr>
      <vt:lpstr>PowerPoint Presentation</vt:lpstr>
      <vt:lpstr>PowerPoint Presentation</vt:lpstr>
      <vt:lpstr>PowerPoint Presentation</vt:lpstr>
      <vt:lpstr>PowerPoint Presentation</vt:lpstr>
      <vt:lpstr>FOOTER OF THE WEBSITE</vt:lpstr>
      <vt:lpstr>PowerPoint Presentation</vt:lpstr>
      <vt:lpstr>CONCLUSION AND SCOPE</vt:lpstr>
      <vt:lpstr>Live link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dc:title>
  <dc:subject/>
  <dc:creator/>
  <cp:lastModifiedBy>Gauri Agrawal</cp:lastModifiedBy>
  <cp:revision>957</cp:revision>
  <dcterms:created xsi:type="dcterms:W3CDTF">2022-11-24T17:59:35Z</dcterms:created>
  <dcterms:modified xsi:type="dcterms:W3CDTF">2023-04-26T11:08:56Z</dcterms:modified>
</cp:coreProperties>
</file>